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7" r:id="rId4"/>
    <p:sldId id="258" r:id="rId5"/>
    <p:sldId id="268" r:id="rId6"/>
    <p:sldId id="260" r:id="rId7"/>
    <p:sldId id="263" r:id="rId8"/>
    <p:sldId id="269" r:id="rId9"/>
    <p:sldId id="264" r:id="rId10"/>
    <p:sldId id="265" r:id="rId11"/>
    <p:sldId id="266" r:id="rId12"/>
    <p:sldId id="261" r:id="rId13"/>
    <p:sldId id="262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61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CA4AFD5-2283-48B4-8CE4-2126DC2198D2}" type="doc">
      <dgm:prSet loTypeId="urn:microsoft.com/office/officeart/2005/8/layout/hierarchy1" loCatId="hierarchy" qsTypeId="urn:microsoft.com/office/officeart/2005/8/quickstyle/3d4" qsCatId="3D" csTypeId="urn:microsoft.com/office/officeart/2005/8/colors/accent0_2" csCatId="mainScheme" phldr="1"/>
      <dgm:spPr/>
      <dgm:t>
        <a:bodyPr/>
        <a:lstStyle/>
        <a:p>
          <a:endParaRPr lang="en-US"/>
        </a:p>
      </dgm:t>
    </dgm:pt>
    <dgm:pt modelId="{BBDF41DE-3D0E-4783-8119-94A5D2522285}">
      <dgm:prSet phldrT="[Text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b="1" dirty="0" smtClean="0"/>
            <a:t>App-component</a:t>
          </a:r>
          <a:endParaRPr lang="en-US" b="1" dirty="0"/>
        </a:p>
      </dgm:t>
    </dgm:pt>
    <dgm:pt modelId="{5E63108E-AAAC-42D9-A2DA-543313C50F71}" type="parTrans" cxnId="{A6AE04BB-BBE4-4220-911C-69A7C14C3B89}">
      <dgm:prSet/>
      <dgm:spPr/>
      <dgm:t>
        <a:bodyPr/>
        <a:lstStyle/>
        <a:p>
          <a:endParaRPr lang="en-US"/>
        </a:p>
      </dgm:t>
    </dgm:pt>
    <dgm:pt modelId="{B91AE5A8-88C9-4E0F-B13E-57521F91B0D9}" type="sibTrans" cxnId="{A6AE04BB-BBE4-4220-911C-69A7C14C3B89}">
      <dgm:prSet/>
      <dgm:spPr/>
      <dgm:t>
        <a:bodyPr/>
        <a:lstStyle/>
        <a:p>
          <a:endParaRPr lang="en-US"/>
        </a:p>
      </dgm:t>
    </dgm:pt>
    <dgm:pt modelId="{495B1F94-787F-4F49-9F77-5CB502C4424B}">
      <dgm:prSet phldrT="[Text]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b="1" dirty="0" smtClean="0"/>
            <a:t>baker-manager-component</a:t>
          </a:r>
          <a:endParaRPr lang="en-US" b="1" dirty="0"/>
        </a:p>
      </dgm:t>
    </dgm:pt>
    <dgm:pt modelId="{88BF2408-C90F-4667-9A1E-954E948AB90E}" type="parTrans" cxnId="{5E812845-73BC-4B9B-8E80-2100B5F0460A}">
      <dgm:prSet/>
      <dgm:spPr/>
      <dgm:t>
        <a:bodyPr/>
        <a:lstStyle/>
        <a:p>
          <a:endParaRPr lang="en-US"/>
        </a:p>
      </dgm:t>
    </dgm:pt>
    <dgm:pt modelId="{7F95EF6D-37FA-4C45-8E68-8E4C218364D0}" type="sibTrans" cxnId="{5E812845-73BC-4B9B-8E80-2100B5F0460A}">
      <dgm:prSet/>
      <dgm:spPr/>
      <dgm:t>
        <a:bodyPr/>
        <a:lstStyle/>
        <a:p>
          <a:endParaRPr lang="en-US"/>
        </a:p>
      </dgm:t>
    </dgm:pt>
    <dgm:pt modelId="{C1F81020-A7D9-4AE5-8DD7-796A27132408}">
      <dgm:prSet phldrT="[Text]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b="1" dirty="0" smtClean="0"/>
            <a:t>Search component</a:t>
          </a:r>
          <a:endParaRPr lang="en-US" b="1" dirty="0"/>
        </a:p>
      </dgm:t>
    </dgm:pt>
    <dgm:pt modelId="{D3C9CE85-B08D-4FFE-9418-22E20CCFCF4D}" type="parTrans" cxnId="{6753E748-09E5-476F-9E63-A574781DA44C}">
      <dgm:prSet/>
      <dgm:spPr/>
      <dgm:t>
        <a:bodyPr/>
        <a:lstStyle/>
        <a:p>
          <a:endParaRPr lang="en-US"/>
        </a:p>
      </dgm:t>
    </dgm:pt>
    <dgm:pt modelId="{FE7DDB2E-BF9A-413E-BA57-37C3D9316CF4}" type="sibTrans" cxnId="{6753E748-09E5-476F-9E63-A574781DA44C}">
      <dgm:prSet/>
      <dgm:spPr/>
      <dgm:t>
        <a:bodyPr/>
        <a:lstStyle/>
        <a:p>
          <a:endParaRPr lang="en-US"/>
        </a:p>
      </dgm:t>
    </dgm:pt>
    <dgm:pt modelId="{FF880506-E8C3-4F2A-BF42-C89934854889}">
      <dgm:prSet phldrT="[Text]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b="1" dirty="0" smtClean="0"/>
            <a:t>Filter component</a:t>
          </a:r>
          <a:endParaRPr lang="en-US" b="1" dirty="0"/>
        </a:p>
      </dgm:t>
    </dgm:pt>
    <dgm:pt modelId="{01502152-ACAC-4308-8298-49D3E90B4D69}" type="parTrans" cxnId="{D0AE504A-6966-4F69-A8CE-9EDE06953632}">
      <dgm:prSet/>
      <dgm:spPr/>
      <dgm:t>
        <a:bodyPr/>
        <a:lstStyle/>
        <a:p>
          <a:endParaRPr lang="en-US"/>
        </a:p>
      </dgm:t>
    </dgm:pt>
    <dgm:pt modelId="{D9003351-5495-4DEE-9AD4-53EE2D70BD54}" type="sibTrans" cxnId="{D0AE504A-6966-4F69-A8CE-9EDE06953632}">
      <dgm:prSet/>
      <dgm:spPr/>
      <dgm:t>
        <a:bodyPr/>
        <a:lstStyle/>
        <a:p>
          <a:endParaRPr lang="en-US"/>
        </a:p>
      </dgm:t>
    </dgm:pt>
    <dgm:pt modelId="{ADF44D59-D007-4586-8333-45A0AB722CFC}">
      <dgm:prSet phldrT="[Text]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b="1" dirty="0" smtClean="0"/>
            <a:t>header</a:t>
          </a:r>
          <a:endParaRPr lang="en-US" b="1" dirty="0"/>
        </a:p>
      </dgm:t>
    </dgm:pt>
    <dgm:pt modelId="{F9BACF53-42DA-4BC7-AC86-4B0A6689E18D}" type="parTrans" cxnId="{2BFC9A1B-63CD-40A4-B993-1CF7D23837C2}">
      <dgm:prSet/>
      <dgm:spPr/>
      <dgm:t>
        <a:bodyPr/>
        <a:lstStyle/>
        <a:p>
          <a:endParaRPr lang="en-US"/>
        </a:p>
      </dgm:t>
    </dgm:pt>
    <dgm:pt modelId="{8036D23D-F53D-4F3C-9A40-1439A8596493}" type="sibTrans" cxnId="{2BFC9A1B-63CD-40A4-B993-1CF7D23837C2}">
      <dgm:prSet/>
      <dgm:spPr/>
      <dgm:t>
        <a:bodyPr/>
        <a:lstStyle/>
        <a:p>
          <a:endParaRPr lang="en-US"/>
        </a:p>
      </dgm:t>
    </dgm:pt>
    <dgm:pt modelId="{C0B0D926-38C6-486E-AE0F-6924336ACD86}">
      <dgm:prSet phldrT="[Text]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/>
            <a:t>  </a:t>
          </a:r>
          <a:r>
            <a:rPr lang="en-US" b="1" dirty="0" smtClean="0"/>
            <a:t>baker-list</a:t>
          </a:r>
          <a:endParaRPr lang="en-US" b="1" dirty="0"/>
        </a:p>
      </dgm:t>
    </dgm:pt>
    <dgm:pt modelId="{D1BC7942-62F4-44DA-8092-60E4365CFC5D}" type="parTrans" cxnId="{7B0F91A3-A230-4748-8839-577441CF07CB}">
      <dgm:prSet/>
      <dgm:spPr/>
      <dgm:t>
        <a:bodyPr/>
        <a:lstStyle/>
        <a:p>
          <a:endParaRPr lang="en-US"/>
        </a:p>
      </dgm:t>
    </dgm:pt>
    <dgm:pt modelId="{9059FDCD-12EE-43AD-9739-99C2EF1C21F9}" type="sibTrans" cxnId="{7B0F91A3-A230-4748-8839-577441CF07CB}">
      <dgm:prSet/>
      <dgm:spPr/>
      <dgm:t>
        <a:bodyPr/>
        <a:lstStyle/>
        <a:p>
          <a:endParaRPr lang="en-US"/>
        </a:p>
      </dgm:t>
    </dgm:pt>
    <dgm:pt modelId="{F923AA4A-7590-40DF-AE03-31BC84C03A22}">
      <dgm:prSet phldrT="[Text]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b="1" dirty="0" smtClean="0"/>
            <a:t>Baker-card</a:t>
          </a:r>
          <a:endParaRPr lang="en-US" b="1" dirty="0"/>
        </a:p>
      </dgm:t>
    </dgm:pt>
    <dgm:pt modelId="{858A0B32-F9F6-4FFD-8070-30F35D6B7240}" type="parTrans" cxnId="{4FCDEB29-9998-4E88-8232-9DA4E07749AF}">
      <dgm:prSet/>
      <dgm:spPr/>
      <dgm:t>
        <a:bodyPr/>
        <a:lstStyle/>
        <a:p>
          <a:endParaRPr lang="en-US"/>
        </a:p>
      </dgm:t>
    </dgm:pt>
    <dgm:pt modelId="{6474E64F-C926-4869-A96E-65895025DAA7}" type="sibTrans" cxnId="{4FCDEB29-9998-4E88-8232-9DA4E07749AF}">
      <dgm:prSet/>
      <dgm:spPr/>
      <dgm:t>
        <a:bodyPr/>
        <a:lstStyle/>
        <a:p>
          <a:endParaRPr lang="en-US"/>
        </a:p>
      </dgm:t>
    </dgm:pt>
    <dgm:pt modelId="{35584DF4-7C89-4EB7-AF9E-8AA0627A464C}">
      <dgm:prSet custT="1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IN" sz="1800" b="1" dirty="0" smtClean="0"/>
            <a:t>footer</a:t>
          </a:r>
          <a:endParaRPr lang="en-IN" sz="1800" b="1" dirty="0"/>
        </a:p>
      </dgm:t>
    </dgm:pt>
    <dgm:pt modelId="{364B45E1-87DE-4F2E-9047-9E7F6E212CC4}" type="parTrans" cxnId="{F8C350CE-4BD3-401D-AD1B-BA48DE96E146}">
      <dgm:prSet/>
      <dgm:spPr/>
      <dgm:t>
        <a:bodyPr/>
        <a:lstStyle/>
        <a:p>
          <a:endParaRPr lang="en-US"/>
        </a:p>
      </dgm:t>
    </dgm:pt>
    <dgm:pt modelId="{878ACA31-1996-42D7-82DC-4EF2FD2A3CDE}" type="sibTrans" cxnId="{F8C350CE-4BD3-401D-AD1B-BA48DE96E146}">
      <dgm:prSet/>
      <dgm:spPr/>
      <dgm:t>
        <a:bodyPr/>
        <a:lstStyle/>
        <a:p>
          <a:endParaRPr lang="en-US"/>
        </a:p>
      </dgm:t>
    </dgm:pt>
    <dgm:pt modelId="{AB73ABE3-280D-451D-8903-3B5AAE0E86BF}" type="pres">
      <dgm:prSet presAssocID="{BCA4AFD5-2283-48B4-8CE4-2126DC2198D2}" presName="hierChild1" presStyleCnt="0">
        <dgm:presLayoutVars>
          <dgm:chPref val="1"/>
          <dgm:dir val="rev"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CB043509-B5D8-4E24-9BC8-74F0C4C4DA08}" type="pres">
      <dgm:prSet presAssocID="{BBDF41DE-3D0E-4783-8119-94A5D2522285}" presName="hierRoot1" presStyleCnt="0"/>
      <dgm:spPr/>
    </dgm:pt>
    <dgm:pt modelId="{1A5E56AA-7EFD-4EFD-85BA-4DE688220F7E}" type="pres">
      <dgm:prSet presAssocID="{BBDF41DE-3D0E-4783-8119-94A5D2522285}" presName="composite" presStyleCnt="0"/>
      <dgm:spPr/>
    </dgm:pt>
    <dgm:pt modelId="{1044B95F-7BF7-4284-AC81-34CBE3AAF231}" type="pres">
      <dgm:prSet presAssocID="{BBDF41DE-3D0E-4783-8119-94A5D2522285}" presName="background" presStyleLbl="node0" presStyleIdx="0" presStyleCnt="1"/>
      <dgm:spPr/>
    </dgm:pt>
    <dgm:pt modelId="{6B93A17B-E11F-472A-ADE3-AC3842A504D8}" type="pres">
      <dgm:prSet presAssocID="{BBDF41DE-3D0E-4783-8119-94A5D2522285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9EB66AE-8849-4063-88C4-384C6933FBC5}" type="pres">
      <dgm:prSet presAssocID="{BBDF41DE-3D0E-4783-8119-94A5D2522285}" presName="hierChild2" presStyleCnt="0"/>
      <dgm:spPr/>
    </dgm:pt>
    <dgm:pt modelId="{340B71AD-70AB-470F-87C5-B534F52A6B87}" type="pres">
      <dgm:prSet presAssocID="{88BF2408-C90F-4667-9A1E-954E948AB90E}" presName="Name10" presStyleLbl="parChTrans1D2" presStyleIdx="0" presStyleCnt="3"/>
      <dgm:spPr/>
      <dgm:t>
        <a:bodyPr/>
        <a:lstStyle/>
        <a:p>
          <a:endParaRPr lang="en-US"/>
        </a:p>
      </dgm:t>
    </dgm:pt>
    <dgm:pt modelId="{720868EB-F3CF-4B6A-B83C-9862ED9DE780}" type="pres">
      <dgm:prSet presAssocID="{495B1F94-787F-4F49-9F77-5CB502C4424B}" presName="hierRoot2" presStyleCnt="0"/>
      <dgm:spPr/>
    </dgm:pt>
    <dgm:pt modelId="{5E0E984F-4A13-4AF5-A765-522530400CAB}" type="pres">
      <dgm:prSet presAssocID="{495B1F94-787F-4F49-9F77-5CB502C4424B}" presName="composite2" presStyleCnt="0"/>
      <dgm:spPr/>
    </dgm:pt>
    <dgm:pt modelId="{8379087C-FDBD-4D23-B41A-B9032E8264D5}" type="pres">
      <dgm:prSet presAssocID="{495B1F94-787F-4F49-9F77-5CB502C4424B}" presName="background2" presStyleLbl="node2" presStyleIdx="0" presStyleCnt="3"/>
      <dgm:spPr/>
    </dgm:pt>
    <dgm:pt modelId="{324CD136-40ED-4B38-9C9A-93A09BD36A93}" type="pres">
      <dgm:prSet presAssocID="{495B1F94-787F-4F49-9F77-5CB502C4424B}" presName="text2" presStyleLbl="fgAcc2" presStyleIdx="0" presStyleCnt="3" custScaleX="168568" custLinFactNeighborX="22347" custLinFactNeighborY="-319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D5AE2BF-CF4A-4E87-982A-6A7B1333ED2A}" type="pres">
      <dgm:prSet presAssocID="{495B1F94-787F-4F49-9F77-5CB502C4424B}" presName="hierChild3" presStyleCnt="0"/>
      <dgm:spPr/>
    </dgm:pt>
    <dgm:pt modelId="{728DF07D-2E96-4CC7-B719-07F8467F0F22}" type="pres">
      <dgm:prSet presAssocID="{D3C9CE85-B08D-4FFE-9418-22E20CCFCF4D}" presName="Name17" presStyleLbl="parChTrans1D3" presStyleIdx="0" presStyleCnt="3"/>
      <dgm:spPr/>
      <dgm:t>
        <a:bodyPr/>
        <a:lstStyle/>
        <a:p>
          <a:endParaRPr lang="en-US"/>
        </a:p>
      </dgm:t>
    </dgm:pt>
    <dgm:pt modelId="{7A79E56F-663C-4FD0-978D-9C042F34CDC5}" type="pres">
      <dgm:prSet presAssocID="{C1F81020-A7D9-4AE5-8DD7-796A27132408}" presName="hierRoot3" presStyleCnt="0"/>
      <dgm:spPr/>
    </dgm:pt>
    <dgm:pt modelId="{A375EAD5-A44D-401B-BD3E-5AAA9F246EA3}" type="pres">
      <dgm:prSet presAssocID="{C1F81020-A7D9-4AE5-8DD7-796A27132408}" presName="composite3" presStyleCnt="0"/>
      <dgm:spPr/>
    </dgm:pt>
    <dgm:pt modelId="{44CD302D-E0A0-4242-99F3-532D4526FB68}" type="pres">
      <dgm:prSet presAssocID="{C1F81020-A7D9-4AE5-8DD7-796A27132408}" presName="background3" presStyleLbl="node3" presStyleIdx="0" presStyleCnt="3"/>
      <dgm:spPr/>
    </dgm:pt>
    <dgm:pt modelId="{D4BA2C86-7013-46B6-852A-B36F552444F5}" type="pres">
      <dgm:prSet presAssocID="{C1F81020-A7D9-4AE5-8DD7-796A27132408}" presName="text3" presStyleLbl="fgAcc3" presStyleIdx="0" presStyleCnt="3" custLinFactNeighborX="29119" custLinFactNeighborY="-533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D8FDA96-96D8-4860-A325-0FBFB874881A}" type="pres">
      <dgm:prSet presAssocID="{C1F81020-A7D9-4AE5-8DD7-796A27132408}" presName="hierChild4" presStyleCnt="0"/>
      <dgm:spPr/>
    </dgm:pt>
    <dgm:pt modelId="{F4E9D073-3349-48E3-930E-8AE128A957C2}" type="pres">
      <dgm:prSet presAssocID="{01502152-ACAC-4308-8298-49D3E90B4D69}" presName="Name17" presStyleLbl="parChTrans1D3" presStyleIdx="1" presStyleCnt="3"/>
      <dgm:spPr/>
      <dgm:t>
        <a:bodyPr/>
        <a:lstStyle/>
        <a:p>
          <a:endParaRPr lang="en-US"/>
        </a:p>
      </dgm:t>
    </dgm:pt>
    <dgm:pt modelId="{E320CD4B-2EBD-4DCD-8726-63F9A592B2A3}" type="pres">
      <dgm:prSet presAssocID="{FF880506-E8C3-4F2A-BF42-C89934854889}" presName="hierRoot3" presStyleCnt="0"/>
      <dgm:spPr/>
    </dgm:pt>
    <dgm:pt modelId="{23B6B03B-1C15-44CE-9674-DD76F3ADA40E}" type="pres">
      <dgm:prSet presAssocID="{FF880506-E8C3-4F2A-BF42-C89934854889}" presName="composite3" presStyleCnt="0"/>
      <dgm:spPr/>
    </dgm:pt>
    <dgm:pt modelId="{F9D0416D-11B2-453B-8F10-0783242D1068}" type="pres">
      <dgm:prSet presAssocID="{FF880506-E8C3-4F2A-BF42-C89934854889}" presName="background3" presStyleLbl="node3" presStyleIdx="1" presStyleCnt="3"/>
      <dgm:spPr/>
    </dgm:pt>
    <dgm:pt modelId="{33E13C6F-F1C4-42E0-8D8B-84D6C9F79DD7}" type="pres">
      <dgm:prSet presAssocID="{FF880506-E8C3-4F2A-BF42-C89934854889}" presName="text3" presStyleLbl="fgAcc3" presStyleIdx="1" presStyleCnt="3" custLinFactNeighborX="17607" custLinFactNeighborY="106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0066EFC-73BE-40C3-9038-2247448DBFB0}" type="pres">
      <dgm:prSet presAssocID="{FF880506-E8C3-4F2A-BF42-C89934854889}" presName="hierChild4" presStyleCnt="0"/>
      <dgm:spPr/>
    </dgm:pt>
    <dgm:pt modelId="{B0BDD5EB-919C-413B-A7F4-8BB93CE72484}" type="pres">
      <dgm:prSet presAssocID="{D1BC7942-62F4-44DA-8092-60E4365CFC5D}" presName="Name17" presStyleLbl="parChTrans1D3" presStyleIdx="2" presStyleCnt="3"/>
      <dgm:spPr/>
      <dgm:t>
        <a:bodyPr/>
        <a:lstStyle/>
        <a:p>
          <a:endParaRPr lang="en-US"/>
        </a:p>
      </dgm:t>
    </dgm:pt>
    <dgm:pt modelId="{E0DC4E22-18A8-43E7-9E31-90C915832ADE}" type="pres">
      <dgm:prSet presAssocID="{C0B0D926-38C6-486E-AE0F-6924336ACD86}" presName="hierRoot3" presStyleCnt="0"/>
      <dgm:spPr/>
    </dgm:pt>
    <dgm:pt modelId="{5312EF87-5C85-48BA-879D-641DAD812F96}" type="pres">
      <dgm:prSet presAssocID="{C0B0D926-38C6-486E-AE0F-6924336ACD86}" presName="composite3" presStyleCnt="0"/>
      <dgm:spPr/>
    </dgm:pt>
    <dgm:pt modelId="{3B5692BF-28B3-4E86-8377-5DB4016BAFEE}" type="pres">
      <dgm:prSet presAssocID="{C0B0D926-38C6-486E-AE0F-6924336ACD86}" presName="background3" presStyleLbl="node3" presStyleIdx="2" presStyleCnt="3"/>
      <dgm:spPr/>
    </dgm:pt>
    <dgm:pt modelId="{B6557976-A8C1-4296-9490-A1448FCE44A2}" type="pres">
      <dgm:prSet presAssocID="{C0B0D926-38C6-486E-AE0F-6924336ACD86}" presName="text3" presStyleLbl="fgAcc3" presStyleIdx="2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AC49FB6-B289-4B61-97A6-BCC56FF33324}" type="pres">
      <dgm:prSet presAssocID="{C0B0D926-38C6-486E-AE0F-6924336ACD86}" presName="hierChild4" presStyleCnt="0"/>
      <dgm:spPr/>
    </dgm:pt>
    <dgm:pt modelId="{2EBF232D-506F-4F18-9715-3494667883F7}" type="pres">
      <dgm:prSet presAssocID="{858A0B32-F9F6-4FFD-8070-30F35D6B7240}" presName="Name23" presStyleLbl="parChTrans1D4" presStyleIdx="0" presStyleCnt="1"/>
      <dgm:spPr/>
      <dgm:t>
        <a:bodyPr/>
        <a:lstStyle/>
        <a:p>
          <a:endParaRPr lang="en-US"/>
        </a:p>
      </dgm:t>
    </dgm:pt>
    <dgm:pt modelId="{0393D3C1-42DA-4655-AB53-0085EDB20386}" type="pres">
      <dgm:prSet presAssocID="{F923AA4A-7590-40DF-AE03-31BC84C03A22}" presName="hierRoot4" presStyleCnt="0"/>
      <dgm:spPr/>
    </dgm:pt>
    <dgm:pt modelId="{106BB7C4-10D6-4F1A-A3BF-E0AC7BAF68E2}" type="pres">
      <dgm:prSet presAssocID="{F923AA4A-7590-40DF-AE03-31BC84C03A22}" presName="composite4" presStyleCnt="0"/>
      <dgm:spPr/>
    </dgm:pt>
    <dgm:pt modelId="{3745AEA0-8601-42D6-86D4-B86E616304DA}" type="pres">
      <dgm:prSet presAssocID="{F923AA4A-7590-40DF-AE03-31BC84C03A22}" presName="background4" presStyleLbl="node4" presStyleIdx="0" presStyleCnt="1"/>
      <dgm:spPr/>
    </dgm:pt>
    <dgm:pt modelId="{49A09A80-8978-4CA3-9268-8595AEB3CA89}" type="pres">
      <dgm:prSet presAssocID="{F923AA4A-7590-40DF-AE03-31BC84C03A22}" presName="text4" presStyleLbl="fgAcc4" presStyleIdx="0" presStyleCnt="1" custLinFactNeighborX="6772" custLinFactNeighborY="-213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FB1C5CE-D7DF-48A0-A7BE-B9E53B0F54FC}" type="pres">
      <dgm:prSet presAssocID="{F923AA4A-7590-40DF-AE03-31BC84C03A22}" presName="hierChild5" presStyleCnt="0"/>
      <dgm:spPr/>
    </dgm:pt>
    <dgm:pt modelId="{41BE6554-21A3-45B1-AAC2-613813A8D85F}" type="pres">
      <dgm:prSet presAssocID="{364B45E1-87DE-4F2E-9047-9E7F6E212CC4}" presName="Name10" presStyleLbl="parChTrans1D2" presStyleIdx="1" presStyleCnt="3"/>
      <dgm:spPr/>
    </dgm:pt>
    <dgm:pt modelId="{06E05F85-EFFA-440E-912E-5AE55D739CB4}" type="pres">
      <dgm:prSet presAssocID="{35584DF4-7C89-4EB7-AF9E-8AA0627A464C}" presName="hierRoot2" presStyleCnt="0"/>
      <dgm:spPr/>
    </dgm:pt>
    <dgm:pt modelId="{07BC2620-FEB3-44C4-BE07-58D79E29BF5B}" type="pres">
      <dgm:prSet presAssocID="{35584DF4-7C89-4EB7-AF9E-8AA0627A464C}" presName="composite2" presStyleCnt="0"/>
      <dgm:spPr/>
    </dgm:pt>
    <dgm:pt modelId="{6418C3AD-5B7B-478E-BD00-5E1B12133369}" type="pres">
      <dgm:prSet presAssocID="{35584DF4-7C89-4EB7-AF9E-8AA0627A464C}" presName="background2" presStyleLbl="node2" presStyleIdx="1" presStyleCnt="3"/>
      <dgm:spPr/>
    </dgm:pt>
    <dgm:pt modelId="{7A0FBC34-161A-4B89-9D8D-CC05D46B4A73}" type="pres">
      <dgm:prSet presAssocID="{35584DF4-7C89-4EB7-AF9E-8AA0627A464C}" presName="text2" presStyleLbl="fgAcc2" presStyleIdx="1" presStyleCnt="3" custLinFactNeighborX="3386" custLinFactNeighborY="106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88B3A982-3EB8-49CB-A993-4085EECF98C4}" type="pres">
      <dgm:prSet presAssocID="{35584DF4-7C89-4EB7-AF9E-8AA0627A464C}" presName="hierChild3" presStyleCnt="0"/>
      <dgm:spPr/>
    </dgm:pt>
    <dgm:pt modelId="{51F50045-1EB7-4B7F-874C-5137E30A5FBF}" type="pres">
      <dgm:prSet presAssocID="{F9BACF53-42DA-4BC7-AC86-4B0A6689E18D}" presName="Name10" presStyleLbl="parChTrans1D2" presStyleIdx="2" presStyleCnt="3"/>
      <dgm:spPr/>
      <dgm:t>
        <a:bodyPr/>
        <a:lstStyle/>
        <a:p>
          <a:endParaRPr lang="en-US"/>
        </a:p>
      </dgm:t>
    </dgm:pt>
    <dgm:pt modelId="{F51EA0D4-7784-4702-9F74-CA498B34A263}" type="pres">
      <dgm:prSet presAssocID="{ADF44D59-D007-4586-8333-45A0AB722CFC}" presName="hierRoot2" presStyleCnt="0"/>
      <dgm:spPr/>
    </dgm:pt>
    <dgm:pt modelId="{578A4E82-CD7E-4862-BAAF-263190F8CD95}" type="pres">
      <dgm:prSet presAssocID="{ADF44D59-D007-4586-8333-45A0AB722CFC}" presName="composite2" presStyleCnt="0"/>
      <dgm:spPr/>
    </dgm:pt>
    <dgm:pt modelId="{7CE2BEC8-1D49-4E02-90D7-80DB59EA95C9}" type="pres">
      <dgm:prSet presAssocID="{ADF44D59-D007-4586-8333-45A0AB722CFC}" presName="background2" presStyleLbl="node2" presStyleIdx="2" presStyleCnt="3"/>
      <dgm:spPr/>
    </dgm:pt>
    <dgm:pt modelId="{E3282FB4-5D15-4A01-A54B-8BD13C4A4872}" type="pres">
      <dgm:prSet presAssocID="{ADF44D59-D007-4586-8333-45A0AB722CFC}" presName="text2" presStyleLbl="fgAcc2" presStyleIdx="2" presStyleCnt="3" custScaleX="12966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C085B79-8046-43D7-97D2-93154A2D502B}" type="pres">
      <dgm:prSet presAssocID="{ADF44D59-D007-4586-8333-45A0AB722CFC}" presName="hierChild3" presStyleCnt="0"/>
      <dgm:spPr/>
    </dgm:pt>
  </dgm:ptLst>
  <dgm:cxnLst>
    <dgm:cxn modelId="{6753E748-09E5-476F-9E63-A574781DA44C}" srcId="{495B1F94-787F-4F49-9F77-5CB502C4424B}" destId="{C1F81020-A7D9-4AE5-8DD7-796A27132408}" srcOrd="0" destOrd="0" parTransId="{D3C9CE85-B08D-4FFE-9418-22E20CCFCF4D}" sibTransId="{FE7DDB2E-BF9A-413E-BA57-37C3D9316CF4}"/>
    <dgm:cxn modelId="{2EB45EBC-7F46-43AE-A3D9-F82539B98479}" type="presOf" srcId="{495B1F94-787F-4F49-9F77-5CB502C4424B}" destId="{324CD136-40ED-4B38-9C9A-93A09BD36A93}" srcOrd="0" destOrd="0" presId="urn:microsoft.com/office/officeart/2005/8/layout/hierarchy1"/>
    <dgm:cxn modelId="{F8C350CE-4BD3-401D-AD1B-BA48DE96E146}" srcId="{BBDF41DE-3D0E-4783-8119-94A5D2522285}" destId="{35584DF4-7C89-4EB7-AF9E-8AA0627A464C}" srcOrd="1" destOrd="0" parTransId="{364B45E1-87DE-4F2E-9047-9E7F6E212CC4}" sibTransId="{878ACA31-1996-42D7-82DC-4EF2FD2A3CDE}"/>
    <dgm:cxn modelId="{2C263DA9-0731-420E-A526-3855CD823714}" type="presOf" srcId="{364B45E1-87DE-4F2E-9047-9E7F6E212CC4}" destId="{41BE6554-21A3-45B1-AAC2-613813A8D85F}" srcOrd="0" destOrd="0" presId="urn:microsoft.com/office/officeart/2005/8/layout/hierarchy1"/>
    <dgm:cxn modelId="{A6AE04BB-BBE4-4220-911C-69A7C14C3B89}" srcId="{BCA4AFD5-2283-48B4-8CE4-2126DC2198D2}" destId="{BBDF41DE-3D0E-4783-8119-94A5D2522285}" srcOrd="0" destOrd="0" parTransId="{5E63108E-AAAC-42D9-A2DA-543313C50F71}" sibTransId="{B91AE5A8-88C9-4E0F-B13E-57521F91B0D9}"/>
    <dgm:cxn modelId="{D0AE504A-6966-4F69-A8CE-9EDE06953632}" srcId="{495B1F94-787F-4F49-9F77-5CB502C4424B}" destId="{FF880506-E8C3-4F2A-BF42-C89934854889}" srcOrd="1" destOrd="0" parTransId="{01502152-ACAC-4308-8298-49D3E90B4D69}" sibTransId="{D9003351-5495-4DEE-9AD4-53EE2D70BD54}"/>
    <dgm:cxn modelId="{32438FD0-A436-4B74-849A-F77F884629FC}" type="presOf" srcId="{88BF2408-C90F-4667-9A1E-954E948AB90E}" destId="{340B71AD-70AB-470F-87C5-B534F52A6B87}" srcOrd="0" destOrd="0" presId="urn:microsoft.com/office/officeart/2005/8/layout/hierarchy1"/>
    <dgm:cxn modelId="{0D34EC04-0592-4C94-88C8-9AE1F52059DF}" type="presOf" srcId="{D3C9CE85-B08D-4FFE-9418-22E20CCFCF4D}" destId="{728DF07D-2E96-4CC7-B719-07F8467F0F22}" srcOrd="0" destOrd="0" presId="urn:microsoft.com/office/officeart/2005/8/layout/hierarchy1"/>
    <dgm:cxn modelId="{7B0F91A3-A230-4748-8839-577441CF07CB}" srcId="{495B1F94-787F-4F49-9F77-5CB502C4424B}" destId="{C0B0D926-38C6-486E-AE0F-6924336ACD86}" srcOrd="2" destOrd="0" parTransId="{D1BC7942-62F4-44DA-8092-60E4365CFC5D}" sibTransId="{9059FDCD-12EE-43AD-9739-99C2EF1C21F9}"/>
    <dgm:cxn modelId="{52967628-5AAF-487D-80CF-D357ED9162D6}" type="presOf" srcId="{C0B0D926-38C6-486E-AE0F-6924336ACD86}" destId="{B6557976-A8C1-4296-9490-A1448FCE44A2}" srcOrd="0" destOrd="0" presId="urn:microsoft.com/office/officeart/2005/8/layout/hierarchy1"/>
    <dgm:cxn modelId="{03EDDE59-72BB-44A3-B63F-10D2C063C70D}" type="presOf" srcId="{FF880506-E8C3-4F2A-BF42-C89934854889}" destId="{33E13C6F-F1C4-42E0-8D8B-84D6C9F79DD7}" srcOrd="0" destOrd="0" presId="urn:microsoft.com/office/officeart/2005/8/layout/hierarchy1"/>
    <dgm:cxn modelId="{009971B8-096D-445F-87A4-EEA332CFD3FB}" type="presOf" srcId="{D1BC7942-62F4-44DA-8092-60E4365CFC5D}" destId="{B0BDD5EB-919C-413B-A7F4-8BB93CE72484}" srcOrd="0" destOrd="0" presId="urn:microsoft.com/office/officeart/2005/8/layout/hierarchy1"/>
    <dgm:cxn modelId="{62706148-B01C-420B-929F-A1E2BE467DCF}" type="presOf" srcId="{BCA4AFD5-2283-48B4-8CE4-2126DC2198D2}" destId="{AB73ABE3-280D-451D-8903-3B5AAE0E86BF}" srcOrd="0" destOrd="0" presId="urn:microsoft.com/office/officeart/2005/8/layout/hierarchy1"/>
    <dgm:cxn modelId="{64AD1F0D-1999-4184-B824-ACE874E7E7AF}" type="presOf" srcId="{F923AA4A-7590-40DF-AE03-31BC84C03A22}" destId="{49A09A80-8978-4CA3-9268-8595AEB3CA89}" srcOrd="0" destOrd="0" presId="urn:microsoft.com/office/officeart/2005/8/layout/hierarchy1"/>
    <dgm:cxn modelId="{C01DF94B-E9B1-4957-8AD3-0015ABD8C75D}" type="presOf" srcId="{C1F81020-A7D9-4AE5-8DD7-796A27132408}" destId="{D4BA2C86-7013-46B6-852A-B36F552444F5}" srcOrd="0" destOrd="0" presId="urn:microsoft.com/office/officeart/2005/8/layout/hierarchy1"/>
    <dgm:cxn modelId="{17C67E9F-8910-452B-90BE-3C156DC92959}" type="presOf" srcId="{BBDF41DE-3D0E-4783-8119-94A5D2522285}" destId="{6B93A17B-E11F-472A-ADE3-AC3842A504D8}" srcOrd="0" destOrd="0" presId="urn:microsoft.com/office/officeart/2005/8/layout/hierarchy1"/>
    <dgm:cxn modelId="{304D2998-3591-4438-84E3-6123910807D2}" type="presOf" srcId="{35584DF4-7C89-4EB7-AF9E-8AA0627A464C}" destId="{7A0FBC34-161A-4B89-9D8D-CC05D46B4A73}" srcOrd="0" destOrd="0" presId="urn:microsoft.com/office/officeart/2005/8/layout/hierarchy1"/>
    <dgm:cxn modelId="{5E812845-73BC-4B9B-8E80-2100B5F0460A}" srcId="{BBDF41DE-3D0E-4783-8119-94A5D2522285}" destId="{495B1F94-787F-4F49-9F77-5CB502C4424B}" srcOrd="0" destOrd="0" parTransId="{88BF2408-C90F-4667-9A1E-954E948AB90E}" sibTransId="{7F95EF6D-37FA-4C45-8E68-8E4C218364D0}"/>
    <dgm:cxn modelId="{FD86445A-A9C6-475E-BC40-ED3E0ED3D466}" type="presOf" srcId="{858A0B32-F9F6-4FFD-8070-30F35D6B7240}" destId="{2EBF232D-506F-4F18-9715-3494667883F7}" srcOrd="0" destOrd="0" presId="urn:microsoft.com/office/officeart/2005/8/layout/hierarchy1"/>
    <dgm:cxn modelId="{4FCDEB29-9998-4E88-8232-9DA4E07749AF}" srcId="{C0B0D926-38C6-486E-AE0F-6924336ACD86}" destId="{F923AA4A-7590-40DF-AE03-31BC84C03A22}" srcOrd="0" destOrd="0" parTransId="{858A0B32-F9F6-4FFD-8070-30F35D6B7240}" sibTransId="{6474E64F-C926-4869-A96E-65895025DAA7}"/>
    <dgm:cxn modelId="{5857B4B4-DB49-4106-BA86-8E0F14C24B3D}" type="presOf" srcId="{ADF44D59-D007-4586-8333-45A0AB722CFC}" destId="{E3282FB4-5D15-4A01-A54B-8BD13C4A4872}" srcOrd="0" destOrd="0" presId="urn:microsoft.com/office/officeart/2005/8/layout/hierarchy1"/>
    <dgm:cxn modelId="{12D25716-25A9-4EEC-A399-D4DAFA092798}" type="presOf" srcId="{01502152-ACAC-4308-8298-49D3E90B4D69}" destId="{F4E9D073-3349-48E3-930E-8AE128A957C2}" srcOrd="0" destOrd="0" presId="urn:microsoft.com/office/officeart/2005/8/layout/hierarchy1"/>
    <dgm:cxn modelId="{2BFC9A1B-63CD-40A4-B993-1CF7D23837C2}" srcId="{BBDF41DE-3D0E-4783-8119-94A5D2522285}" destId="{ADF44D59-D007-4586-8333-45A0AB722CFC}" srcOrd="2" destOrd="0" parTransId="{F9BACF53-42DA-4BC7-AC86-4B0A6689E18D}" sibTransId="{8036D23D-F53D-4F3C-9A40-1439A8596493}"/>
    <dgm:cxn modelId="{C3662836-7E30-4ECA-BA06-A469A2B8D0CC}" type="presOf" srcId="{F9BACF53-42DA-4BC7-AC86-4B0A6689E18D}" destId="{51F50045-1EB7-4B7F-874C-5137E30A5FBF}" srcOrd="0" destOrd="0" presId="urn:microsoft.com/office/officeart/2005/8/layout/hierarchy1"/>
    <dgm:cxn modelId="{D0095912-B5B7-4B79-9790-F23598381559}" type="presParOf" srcId="{AB73ABE3-280D-451D-8903-3B5AAE0E86BF}" destId="{CB043509-B5D8-4E24-9BC8-74F0C4C4DA08}" srcOrd="0" destOrd="0" presId="urn:microsoft.com/office/officeart/2005/8/layout/hierarchy1"/>
    <dgm:cxn modelId="{D8FE73C1-7322-43A5-A4CE-BFF613D72523}" type="presParOf" srcId="{CB043509-B5D8-4E24-9BC8-74F0C4C4DA08}" destId="{1A5E56AA-7EFD-4EFD-85BA-4DE688220F7E}" srcOrd="0" destOrd="0" presId="urn:microsoft.com/office/officeart/2005/8/layout/hierarchy1"/>
    <dgm:cxn modelId="{A1E03E8D-01A0-4CEE-ACF3-337FA004A969}" type="presParOf" srcId="{1A5E56AA-7EFD-4EFD-85BA-4DE688220F7E}" destId="{1044B95F-7BF7-4284-AC81-34CBE3AAF231}" srcOrd="0" destOrd="0" presId="urn:microsoft.com/office/officeart/2005/8/layout/hierarchy1"/>
    <dgm:cxn modelId="{D9B9ADFA-B008-4AE1-8ED6-779968B2EAE0}" type="presParOf" srcId="{1A5E56AA-7EFD-4EFD-85BA-4DE688220F7E}" destId="{6B93A17B-E11F-472A-ADE3-AC3842A504D8}" srcOrd="1" destOrd="0" presId="urn:microsoft.com/office/officeart/2005/8/layout/hierarchy1"/>
    <dgm:cxn modelId="{33BD7615-3436-4C79-8741-906D3326C898}" type="presParOf" srcId="{CB043509-B5D8-4E24-9BC8-74F0C4C4DA08}" destId="{C9EB66AE-8849-4063-88C4-384C6933FBC5}" srcOrd="1" destOrd="0" presId="urn:microsoft.com/office/officeart/2005/8/layout/hierarchy1"/>
    <dgm:cxn modelId="{5FC6D437-39B3-4832-AE13-13927885E04E}" type="presParOf" srcId="{C9EB66AE-8849-4063-88C4-384C6933FBC5}" destId="{340B71AD-70AB-470F-87C5-B534F52A6B87}" srcOrd="0" destOrd="0" presId="urn:microsoft.com/office/officeart/2005/8/layout/hierarchy1"/>
    <dgm:cxn modelId="{EC05A948-B5AA-42EE-BB9B-CCBE774D7020}" type="presParOf" srcId="{C9EB66AE-8849-4063-88C4-384C6933FBC5}" destId="{720868EB-F3CF-4B6A-B83C-9862ED9DE780}" srcOrd="1" destOrd="0" presId="urn:microsoft.com/office/officeart/2005/8/layout/hierarchy1"/>
    <dgm:cxn modelId="{D15D3966-9B75-4DBF-BC21-429F5F13BA8B}" type="presParOf" srcId="{720868EB-F3CF-4B6A-B83C-9862ED9DE780}" destId="{5E0E984F-4A13-4AF5-A765-522530400CAB}" srcOrd="0" destOrd="0" presId="urn:microsoft.com/office/officeart/2005/8/layout/hierarchy1"/>
    <dgm:cxn modelId="{4A2828E7-DE63-498B-9405-D0D6D588FE7D}" type="presParOf" srcId="{5E0E984F-4A13-4AF5-A765-522530400CAB}" destId="{8379087C-FDBD-4D23-B41A-B9032E8264D5}" srcOrd="0" destOrd="0" presId="urn:microsoft.com/office/officeart/2005/8/layout/hierarchy1"/>
    <dgm:cxn modelId="{A937567E-A279-4169-8DCD-1D66BC9395F6}" type="presParOf" srcId="{5E0E984F-4A13-4AF5-A765-522530400CAB}" destId="{324CD136-40ED-4B38-9C9A-93A09BD36A93}" srcOrd="1" destOrd="0" presId="urn:microsoft.com/office/officeart/2005/8/layout/hierarchy1"/>
    <dgm:cxn modelId="{5F8A5232-12B1-4920-9CA2-3B910966C33F}" type="presParOf" srcId="{720868EB-F3CF-4B6A-B83C-9862ED9DE780}" destId="{7D5AE2BF-CF4A-4E87-982A-6A7B1333ED2A}" srcOrd="1" destOrd="0" presId="urn:microsoft.com/office/officeart/2005/8/layout/hierarchy1"/>
    <dgm:cxn modelId="{8A76AD98-A7D9-4B2F-8CC3-A19CC74D5538}" type="presParOf" srcId="{7D5AE2BF-CF4A-4E87-982A-6A7B1333ED2A}" destId="{728DF07D-2E96-4CC7-B719-07F8467F0F22}" srcOrd="0" destOrd="0" presId="urn:microsoft.com/office/officeart/2005/8/layout/hierarchy1"/>
    <dgm:cxn modelId="{29B7FDB9-5F08-46B7-AA1F-A896B5C092FA}" type="presParOf" srcId="{7D5AE2BF-CF4A-4E87-982A-6A7B1333ED2A}" destId="{7A79E56F-663C-4FD0-978D-9C042F34CDC5}" srcOrd="1" destOrd="0" presId="urn:microsoft.com/office/officeart/2005/8/layout/hierarchy1"/>
    <dgm:cxn modelId="{097CFDEC-3317-4658-9339-8CE40C9142CF}" type="presParOf" srcId="{7A79E56F-663C-4FD0-978D-9C042F34CDC5}" destId="{A375EAD5-A44D-401B-BD3E-5AAA9F246EA3}" srcOrd="0" destOrd="0" presId="urn:microsoft.com/office/officeart/2005/8/layout/hierarchy1"/>
    <dgm:cxn modelId="{C3941D92-AD5F-4A93-A38B-F63B3EC443AE}" type="presParOf" srcId="{A375EAD5-A44D-401B-BD3E-5AAA9F246EA3}" destId="{44CD302D-E0A0-4242-99F3-532D4526FB68}" srcOrd="0" destOrd="0" presId="urn:microsoft.com/office/officeart/2005/8/layout/hierarchy1"/>
    <dgm:cxn modelId="{1FF5D7BA-3581-4E6F-A98F-E4A28A25C46F}" type="presParOf" srcId="{A375EAD5-A44D-401B-BD3E-5AAA9F246EA3}" destId="{D4BA2C86-7013-46B6-852A-B36F552444F5}" srcOrd="1" destOrd="0" presId="urn:microsoft.com/office/officeart/2005/8/layout/hierarchy1"/>
    <dgm:cxn modelId="{BE90ED86-AE21-47AF-B070-B6FA9280281C}" type="presParOf" srcId="{7A79E56F-663C-4FD0-978D-9C042F34CDC5}" destId="{FD8FDA96-96D8-4860-A325-0FBFB874881A}" srcOrd="1" destOrd="0" presId="urn:microsoft.com/office/officeart/2005/8/layout/hierarchy1"/>
    <dgm:cxn modelId="{0DE354A8-D0E5-4957-8036-6F60A7612096}" type="presParOf" srcId="{7D5AE2BF-CF4A-4E87-982A-6A7B1333ED2A}" destId="{F4E9D073-3349-48E3-930E-8AE128A957C2}" srcOrd="2" destOrd="0" presId="urn:microsoft.com/office/officeart/2005/8/layout/hierarchy1"/>
    <dgm:cxn modelId="{77D5D24D-4527-4849-9285-6D132A43F24B}" type="presParOf" srcId="{7D5AE2BF-CF4A-4E87-982A-6A7B1333ED2A}" destId="{E320CD4B-2EBD-4DCD-8726-63F9A592B2A3}" srcOrd="3" destOrd="0" presId="urn:microsoft.com/office/officeart/2005/8/layout/hierarchy1"/>
    <dgm:cxn modelId="{57D61138-1620-4D9E-8C05-0CB0968BA2C5}" type="presParOf" srcId="{E320CD4B-2EBD-4DCD-8726-63F9A592B2A3}" destId="{23B6B03B-1C15-44CE-9674-DD76F3ADA40E}" srcOrd="0" destOrd="0" presId="urn:microsoft.com/office/officeart/2005/8/layout/hierarchy1"/>
    <dgm:cxn modelId="{0423462A-F9F2-4267-B20F-643BE115D53A}" type="presParOf" srcId="{23B6B03B-1C15-44CE-9674-DD76F3ADA40E}" destId="{F9D0416D-11B2-453B-8F10-0783242D1068}" srcOrd="0" destOrd="0" presId="urn:microsoft.com/office/officeart/2005/8/layout/hierarchy1"/>
    <dgm:cxn modelId="{9185EF31-9B90-4608-A450-5C49075E66EA}" type="presParOf" srcId="{23B6B03B-1C15-44CE-9674-DD76F3ADA40E}" destId="{33E13C6F-F1C4-42E0-8D8B-84D6C9F79DD7}" srcOrd="1" destOrd="0" presId="urn:microsoft.com/office/officeart/2005/8/layout/hierarchy1"/>
    <dgm:cxn modelId="{029725EC-3B00-485A-8FC5-8E6712C71B2F}" type="presParOf" srcId="{E320CD4B-2EBD-4DCD-8726-63F9A592B2A3}" destId="{D0066EFC-73BE-40C3-9038-2247448DBFB0}" srcOrd="1" destOrd="0" presId="urn:microsoft.com/office/officeart/2005/8/layout/hierarchy1"/>
    <dgm:cxn modelId="{C6ADDEE6-620F-4F52-A468-E38F2694F8F6}" type="presParOf" srcId="{7D5AE2BF-CF4A-4E87-982A-6A7B1333ED2A}" destId="{B0BDD5EB-919C-413B-A7F4-8BB93CE72484}" srcOrd="4" destOrd="0" presId="urn:microsoft.com/office/officeart/2005/8/layout/hierarchy1"/>
    <dgm:cxn modelId="{F1FC9B0A-425E-472C-B396-E89C9EC6FE68}" type="presParOf" srcId="{7D5AE2BF-CF4A-4E87-982A-6A7B1333ED2A}" destId="{E0DC4E22-18A8-43E7-9E31-90C915832ADE}" srcOrd="5" destOrd="0" presId="urn:microsoft.com/office/officeart/2005/8/layout/hierarchy1"/>
    <dgm:cxn modelId="{50A129D8-0F19-4108-BD78-75F897206006}" type="presParOf" srcId="{E0DC4E22-18A8-43E7-9E31-90C915832ADE}" destId="{5312EF87-5C85-48BA-879D-641DAD812F96}" srcOrd="0" destOrd="0" presId="urn:microsoft.com/office/officeart/2005/8/layout/hierarchy1"/>
    <dgm:cxn modelId="{F8CE74EB-CB8D-4176-97F9-2A497C58D57D}" type="presParOf" srcId="{5312EF87-5C85-48BA-879D-641DAD812F96}" destId="{3B5692BF-28B3-4E86-8377-5DB4016BAFEE}" srcOrd="0" destOrd="0" presId="urn:microsoft.com/office/officeart/2005/8/layout/hierarchy1"/>
    <dgm:cxn modelId="{B2B7C40B-82FC-4299-8D96-74ACC8BB050A}" type="presParOf" srcId="{5312EF87-5C85-48BA-879D-641DAD812F96}" destId="{B6557976-A8C1-4296-9490-A1448FCE44A2}" srcOrd="1" destOrd="0" presId="urn:microsoft.com/office/officeart/2005/8/layout/hierarchy1"/>
    <dgm:cxn modelId="{8A515686-C2ED-46B3-A467-CC3C981AE606}" type="presParOf" srcId="{E0DC4E22-18A8-43E7-9E31-90C915832ADE}" destId="{7AC49FB6-B289-4B61-97A6-BCC56FF33324}" srcOrd="1" destOrd="0" presId="urn:microsoft.com/office/officeart/2005/8/layout/hierarchy1"/>
    <dgm:cxn modelId="{65282113-69EF-4A60-BBD5-8FE3B881CFAE}" type="presParOf" srcId="{7AC49FB6-B289-4B61-97A6-BCC56FF33324}" destId="{2EBF232D-506F-4F18-9715-3494667883F7}" srcOrd="0" destOrd="0" presId="urn:microsoft.com/office/officeart/2005/8/layout/hierarchy1"/>
    <dgm:cxn modelId="{92471241-5482-413A-9CD0-D13FDEB75D02}" type="presParOf" srcId="{7AC49FB6-B289-4B61-97A6-BCC56FF33324}" destId="{0393D3C1-42DA-4655-AB53-0085EDB20386}" srcOrd="1" destOrd="0" presId="urn:microsoft.com/office/officeart/2005/8/layout/hierarchy1"/>
    <dgm:cxn modelId="{628E7C4E-7EA0-4E32-B8B0-7FFF1C9B93B1}" type="presParOf" srcId="{0393D3C1-42DA-4655-AB53-0085EDB20386}" destId="{106BB7C4-10D6-4F1A-A3BF-E0AC7BAF68E2}" srcOrd="0" destOrd="0" presId="urn:microsoft.com/office/officeart/2005/8/layout/hierarchy1"/>
    <dgm:cxn modelId="{E4587DE3-3B33-4AD9-8203-D8BEE8E5C3E7}" type="presParOf" srcId="{106BB7C4-10D6-4F1A-A3BF-E0AC7BAF68E2}" destId="{3745AEA0-8601-42D6-86D4-B86E616304DA}" srcOrd="0" destOrd="0" presId="urn:microsoft.com/office/officeart/2005/8/layout/hierarchy1"/>
    <dgm:cxn modelId="{F1AB39A5-E57D-4BCE-BF1E-888510BC0ADA}" type="presParOf" srcId="{106BB7C4-10D6-4F1A-A3BF-E0AC7BAF68E2}" destId="{49A09A80-8978-4CA3-9268-8595AEB3CA89}" srcOrd="1" destOrd="0" presId="urn:microsoft.com/office/officeart/2005/8/layout/hierarchy1"/>
    <dgm:cxn modelId="{A2F4194D-CBE2-483D-8BE3-F5999A602BAB}" type="presParOf" srcId="{0393D3C1-42DA-4655-AB53-0085EDB20386}" destId="{0FB1C5CE-D7DF-48A0-A7BE-B9E53B0F54FC}" srcOrd="1" destOrd="0" presId="urn:microsoft.com/office/officeart/2005/8/layout/hierarchy1"/>
    <dgm:cxn modelId="{C6CE5533-E6BE-4EB0-AA6B-0140BFE40B66}" type="presParOf" srcId="{C9EB66AE-8849-4063-88C4-384C6933FBC5}" destId="{41BE6554-21A3-45B1-AAC2-613813A8D85F}" srcOrd="2" destOrd="0" presId="urn:microsoft.com/office/officeart/2005/8/layout/hierarchy1"/>
    <dgm:cxn modelId="{7E8CDB99-3F8B-4726-9938-A2902C29989E}" type="presParOf" srcId="{C9EB66AE-8849-4063-88C4-384C6933FBC5}" destId="{06E05F85-EFFA-440E-912E-5AE55D739CB4}" srcOrd="3" destOrd="0" presId="urn:microsoft.com/office/officeart/2005/8/layout/hierarchy1"/>
    <dgm:cxn modelId="{337B7F4C-3EBA-4F42-9C41-D498A0F8893A}" type="presParOf" srcId="{06E05F85-EFFA-440E-912E-5AE55D739CB4}" destId="{07BC2620-FEB3-44C4-BE07-58D79E29BF5B}" srcOrd="0" destOrd="0" presId="urn:microsoft.com/office/officeart/2005/8/layout/hierarchy1"/>
    <dgm:cxn modelId="{7AC6278C-60C3-4F0C-B23B-4E5F79CB9D4C}" type="presParOf" srcId="{07BC2620-FEB3-44C4-BE07-58D79E29BF5B}" destId="{6418C3AD-5B7B-478E-BD00-5E1B12133369}" srcOrd="0" destOrd="0" presId="urn:microsoft.com/office/officeart/2005/8/layout/hierarchy1"/>
    <dgm:cxn modelId="{2F28E0C3-C896-4D20-ABEA-EEA6E676143F}" type="presParOf" srcId="{07BC2620-FEB3-44C4-BE07-58D79E29BF5B}" destId="{7A0FBC34-161A-4B89-9D8D-CC05D46B4A73}" srcOrd="1" destOrd="0" presId="urn:microsoft.com/office/officeart/2005/8/layout/hierarchy1"/>
    <dgm:cxn modelId="{8755679A-595F-4AB7-B06C-427A4C9C550C}" type="presParOf" srcId="{06E05F85-EFFA-440E-912E-5AE55D739CB4}" destId="{88B3A982-3EB8-49CB-A993-4085EECF98C4}" srcOrd="1" destOrd="0" presId="urn:microsoft.com/office/officeart/2005/8/layout/hierarchy1"/>
    <dgm:cxn modelId="{F9F33890-06A4-4424-A605-EBA3A91FC1EF}" type="presParOf" srcId="{C9EB66AE-8849-4063-88C4-384C6933FBC5}" destId="{51F50045-1EB7-4B7F-874C-5137E30A5FBF}" srcOrd="4" destOrd="0" presId="urn:microsoft.com/office/officeart/2005/8/layout/hierarchy1"/>
    <dgm:cxn modelId="{D563CF88-BA60-4FC5-AE16-AA83910D1F90}" type="presParOf" srcId="{C9EB66AE-8849-4063-88C4-384C6933FBC5}" destId="{F51EA0D4-7784-4702-9F74-CA498B34A263}" srcOrd="5" destOrd="0" presId="urn:microsoft.com/office/officeart/2005/8/layout/hierarchy1"/>
    <dgm:cxn modelId="{8910BBF9-1B3D-49D5-B595-A011601F3795}" type="presParOf" srcId="{F51EA0D4-7784-4702-9F74-CA498B34A263}" destId="{578A4E82-CD7E-4862-BAAF-263190F8CD95}" srcOrd="0" destOrd="0" presId="urn:microsoft.com/office/officeart/2005/8/layout/hierarchy1"/>
    <dgm:cxn modelId="{2857EE3F-5E8C-4C13-9B6A-1E510674E062}" type="presParOf" srcId="{578A4E82-CD7E-4862-BAAF-263190F8CD95}" destId="{7CE2BEC8-1D49-4E02-90D7-80DB59EA95C9}" srcOrd="0" destOrd="0" presId="urn:microsoft.com/office/officeart/2005/8/layout/hierarchy1"/>
    <dgm:cxn modelId="{58EC699C-434C-4D9E-871F-35353B0C030D}" type="presParOf" srcId="{578A4E82-CD7E-4862-BAAF-263190F8CD95}" destId="{E3282FB4-5D15-4A01-A54B-8BD13C4A4872}" srcOrd="1" destOrd="0" presId="urn:microsoft.com/office/officeart/2005/8/layout/hierarchy1"/>
    <dgm:cxn modelId="{BD82B791-0DCD-4499-870D-0333474D245E}" type="presParOf" srcId="{F51EA0D4-7784-4702-9F74-CA498B34A263}" destId="{DC085B79-8046-43D7-97D2-93154A2D502B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1F50045-1EB7-4B7F-874C-5137E30A5FBF}">
      <dsp:nvSpPr>
        <dsp:cNvPr id="0" name=""/>
        <dsp:cNvSpPr/>
      </dsp:nvSpPr>
      <dsp:spPr>
        <a:xfrm>
          <a:off x="1549942" y="886243"/>
          <a:ext cx="2178676" cy="404860"/>
        </a:xfrm>
        <a:custGeom>
          <a:avLst/>
          <a:gdLst/>
          <a:ahLst/>
          <a:cxnLst/>
          <a:rect l="0" t="0" r="0" b="0"/>
          <a:pathLst>
            <a:path>
              <a:moveTo>
                <a:pt x="2178676" y="0"/>
              </a:moveTo>
              <a:lnTo>
                <a:pt x="2178676" y="275900"/>
              </a:lnTo>
              <a:lnTo>
                <a:pt x="0" y="275900"/>
              </a:lnTo>
              <a:lnTo>
                <a:pt x="0" y="404860"/>
              </a:lnTo>
            </a:path>
          </a:pathLst>
        </a:custGeom>
        <a:noFill/>
        <a:ln w="15875" cap="rnd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1BE6554-21A3-45B1-AAC2-613813A8D85F}">
      <dsp:nvSpPr>
        <dsp:cNvPr id="0" name=""/>
        <dsp:cNvSpPr/>
      </dsp:nvSpPr>
      <dsp:spPr>
        <a:xfrm>
          <a:off x="3504941" y="886243"/>
          <a:ext cx="223677" cy="414283"/>
        </a:xfrm>
        <a:custGeom>
          <a:avLst/>
          <a:gdLst/>
          <a:ahLst/>
          <a:cxnLst/>
          <a:rect l="0" t="0" r="0" b="0"/>
          <a:pathLst>
            <a:path>
              <a:moveTo>
                <a:pt x="223677" y="0"/>
              </a:moveTo>
              <a:lnTo>
                <a:pt x="223677" y="285323"/>
              </a:lnTo>
              <a:lnTo>
                <a:pt x="0" y="285323"/>
              </a:lnTo>
              <a:lnTo>
                <a:pt x="0" y="414283"/>
              </a:lnTo>
            </a:path>
          </a:pathLst>
        </a:custGeom>
        <a:noFill/>
        <a:ln w="15875" cap="rnd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EBF232D-506F-4F18-9715-3494667883F7}">
      <dsp:nvSpPr>
        <dsp:cNvPr id="0" name=""/>
        <dsp:cNvSpPr/>
      </dsp:nvSpPr>
      <dsp:spPr>
        <a:xfrm>
          <a:off x="3935062" y="3463892"/>
          <a:ext cx="94270" cy="38600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7045"/>
              </a:lnTo>
              <a:lnTo>
                <a:pt x="94270" y="257045"/>
              </a:lnTo>
              <a:lnTo>
                <a:pt x="94270" y="386005"/>
              </a:lnTo>
            </a:path>
          </a:pathLst>
        </a:custGeom>
        <a:noFill/>
        <a:ln w="15875" cap="rnd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0BDD5EB-919C-413B-A7F4-8BB93CE72484}">
      <dsp:nvSpPr>
        <dsp:cNvPr id="0" name=""/>
        <dsp:cNvSpPr/>
      </dsp:nvSpPr>
      <dsp:spPr>
        <a:xfrm>
          <a:off x="3935062" y="2146789"/>
          <a:ext cx="2012504" cy="433138"/>
        </a:xfrm>
        <a:custGeom>
          <a:avLst/>
          <a:gdLst/>
          <a:ahLst/>
          <a:cxnLst/>
          <a:rect l="0" t="0" r="0" b="0"/>
          <a:pathLst>
            <a:path>
              <a:moveTo>
                <a:pt x="2012504" y="0"/>
              </a:moveTo>
              <a:lnTo>
                <a:pt x="2012504" y="304178"/>
              </a:lnTo>
              <a:lnTo>
                <a:pt x="0" y="304178"/>
              </a:lnTo>
              <a:lnTo>
                <a:pt x="0" y="433138"/>
              </a:lnTo>
            </a:path>
          </a:pathLst>
        </a:custGeom>
        <a:noFill/>
        <a:ln w="15875" cap="rnd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4E9D073-3349-48E3-930E-8AE128A957C2}">
      <dsp:nvSpPr>
        <dsp:cNvPr id="0" name=""/>
        <dsp:cNvSpPr/>
      </dsp:nvSpPr>
      <dsp:spPr>
        <a:xfrm>
          <a:off x="5835863" y="2146789"/>
          <a:ext cx="91440" cy="442561"/>
        </a:xfrm>
        <a:custGeom>
          <a:avLst/>
          <a:gdLst/>
          <a:ahLst/>
          <a:cxnLst/>
          <a:rect l="0" t="0" r="0" b="0"/>
          <a:pathLst>
            <a:path>
              <a:moveTo>
                <a:pt x="111704" y="0"/>
              </a:moveTo>
              <a:lnTo>
                <a:pt x="111704" y="313601"/>
              </a:lnTo>
              <a:lnTo>
                <a:pt x="45720" y="313601"/>
              </a:lnTo>
              <a:lnTo>
                <a:pt x="45720" y="442561"/>
              </a:lnTo>
            </a:path>
          </a:pathLst>
        </a:custGeom>
        <a:noFill/>
        <a:ln w="15875" cap="rnd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28DF07D-2E96-4CC7-B719-07F8467F0F22}">
      <dsp:nvSpPr>
        <dsp:cNvPr id="0" name=""/>
        <dsp:cNvSpPr/>
      </dsp:nvSpPr>
      <dsp:spPr>
        <a:xfrm>
          <a:off x="5947567" y="2146789"/>
          <a:ext cx="1795689" cy="38600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7045"/>
              </a:lnTo>
              <a:lnTo>
                <a:pt x="1795689" y="257045"/>
              </a:lnTo>
              <a:lnTo>
                <a:pt x="1795689" y="386005"/>
              </a:lnTo>
            </a:path>
          </a:pathLst>
        </a:custGeom>
        <a:noFill/>
        <a:ln w="15875" cap="rnd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40B71AD-70AB-470F-87C5-B534F52A6B87}">
      <dsp:nvSpPr>
        <dsp:cNvPr id="0" name=""/>
        <dsp:cNvSpPr/>
      </dsp:nvSpPr>
      <dsp:spPr>
        <a:xfrm>
          <a:off x="3728618" y="886243"/>
          <a:ext cx="2218948" cy="37658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47622"/>
              </a:lnTo>
              <a:lnTo>
                <a:pt x="2218948" y="247622"/>
              </a:lnTo>
              <a:lnTo>
                <a:pt x="2218948" y="376582"/>
              </a:lnTo>
            </a:path>
          </a:pathLst>
        </a:custGeom>
        <a:noFill/>
        <a:ln w="15875" cap="rnd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044B95F-7BF7-4284-AC81-34CBE3AAF231}">
      <dsp:nvSpPr>
        <dsp:cNvPr id="0" name=""/>
        <dsp:cNvSpPr/>
      </dsp:nvSpPr>
      <dsp:spPr>
        <a:xfrm>
          <a:off x="3032584" y="2278"/>
          <a:ext cx="1392069" cy="88396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B93A17B-E11F-472A-ADE3-AC3842A504D8}">
      <dsp:nvSpPr>
        <dsp:cNvPr id="0" name=""/>
        <dsp:cNvSpPr/>
      </dsp:nvSpPr>
      <dsp:spPr>
        <a:xfrm>
          <a:off x="3187258" y="149219"/>
          <a:ext cx="1392069" cy="883964"/>
        </a:xfrm>
        <a:prstGeom prst="roundRect">
          <a:avLst>
            <a:gd name="adj" fmla="val 10000"/>
          </a:avLst>
        </a:prstGeom>
        <a:solidFill>
          <a:schemeClr val="lt1"/>
        </a:solidFill>
        <a:ln w="15875" cap="rnd" cmpd="sng" algn="ctr">
          <a:solidFill>
            <a:schemeClr val="accent1"/>
          </a:solidFill>
          <a:prstDash val="solid"/>
        </a:ln>
        <a:effectLst/>
        <a:scene3d>
          <a:camera prst="orthographicFront"/>
          <a:lightRig rig="chilly" dir="t"/>
        </a:scene3d>
        <a:sp3d z="12700" extrusionH="1700"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/>
            <a:t>App-component</a:t>
          </a:r>
          <a:endParaRPr lang="en-US" sz="1600" b="1" kern="1200" dirty="0"/>
        </a:p>
      </dsp:txBody>
      <dsp:txXfrm>
        <a:off x="3213148" y="175109"/>
        <a:ext cx="1340289" cy="832184"/>
      </dsp:txXfrm>
    </dsp:sp>
    <dsp:sp modelId="{8379087C-FDBD-4D23-B41A-B9032E8264D5}">
      <dsp:nvSpPr>
        <dsp:cNvPr id="0" name=""/>
        <dsp:cNvSpPr/>
      </dsp:nvSpPr>
      <dsp:spPr>
        <a:xfrm>
          <a:off x="4774275" y="1262825"/>
          <a:ext cx="2346584" cy="88396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24CD136-40ED-4B38-9C9A-93A09BD36A93}">
      <dsp:nvSpPr>
        <dsp:cNvPr id="0" name=""/>
        <dsp:cNvSpPr/>
      </dsp:nvSpPr>
      <dsp:spPr>
        <a:xfrm>
          <a:off x="4928949" y="1409766"/>
          <a:ext cx="2346584" cy="883964"/>
        </a:xfrm>
        <a:prstGeom prst="roundRect">
          <a:avLst>
            <a:gd name="adj" fmla="val 10000"/>
          </a:avLst>
        </a:prstGeom>
        <a:solidFill>
          <a:schemeClr val="lt1"/>
        </a:solidFill>
        <a:ln w="15875" cap="rnd" cmpd="sng" algn="ctr">
          <a:solidFill>
            <a:schemeClr val="dk1"/>
          </a:solidFill>
          <a:prstDash val="solid"/>
        </a:ln>
        <a:effectLst/>
        <a:scene3d>
          <a:camera prst="orthographicFront"/>
          <a:lightRig rig="chilly" dir="t"/>
        </a:scene3d>
        <a:sp3d z="12700" extrusionH="1700"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/>
            <a:t>baker-manager-component</a:t>
          </a:r>
          <a:endParaRPr lang="en-US" sz="1600" b="1" kern="1200" dirty="0"/>
        </a:p>
      </dsp:txBody>
      <dsp:txXfrm>
        <a:off x="4954839" y="1435656"/>
        <a:ext cx="2294804" cy="832184"/>
      </dsp:txXfrm>
    </dsp:sp>
    <dsp:sp modelId="{44CD302D-E0A0-4242-99F3-532D4526FB68}">
      <dsp:nvSpPr>
        <dsp:cNvPr id="0" name=""/>
        <dsp:cNvSpPr/>
      </dsp:nvSpPr>
      <dsp:spPr>
        <a:xfrm>
          <a:off x="7047222" y="2532795"/>
          <a:ext cx="1392069" cy="88396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4BA2C86-7013-46B6-852A-B36F552444F5}">
      <dsp:nvSpPr>
        <dsp:cNvPr id="0" name=""/>
        <dsp:cNvSpPr/>
      </dsp:nvSpPr>
      <dsp:spPr>
        <a:xfrm>
          <a:off x="7201896" y="2679736"/>
          <a:ext cx="1392069" cy="883964"/>
        </a:xfrm>
        <a:prstGeom prst="roundRect">
          <a:avLst>
            <a:gd name="adj" fmla="val 10000"/>
          </a:avLst>
        </a:prstGeom>
        <a:solidFill>
          <a:schemeClr val="lt1"/>
        </a:solidFill>
        <a:ln w="15875" cap="rnd" cmpd="sng" algn="ctr">
          <a:solidFill>
            <a:schemeClr val="dk1"/>
          </a:solidFill>
          <a:prstDash val="solid"/>
        </a:ln>
        <a:effectLst/>
        <a:scene3d>
          <a:camera prst="orthographicFront"/>
          <a:lightRig rig="chilly" dir="t"/>
        </a:scene3d>
        <a:sp3d z="12700" extrusionH="1700"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/>
            <a:t>Search component</a:t>
          </a:r>
          <a:endParaRPr lang="en-US" sz="1600" b="1" kern="1200" dirty="0"/>
        </a:p>
      </dsp:txBody>
      <dsp:txXfrm>
        <a:off x="7227786" y="2705626"/>
        <a:ext cx="1340289" cy="832184"/>
      </dsp:txXfrm>
    </dsp:sp>
    <dsp:sp modelId="{F9D0416D-11B2-453B-8F10-0783242D1068}">
      <dsp:nvSpPr>
        <dsp:cNvPr id="0" name=""/>
        <dsp:cNvSpPr/>
      </dsp:nvSpPr>
      <dsp:spPr>
        <a:xfrm>
          <a:off x="5185548" y="2589351"/>
          <a:ext cx="1392069" cy="88396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3E13C6F-F1C4-42E0-8D8B-84D6C9F79DD7}">
      <dsp:nvSpPr>
        <dsp:cNvPr id="0" name=""/>
        <dsp:cNvSpPr/>
      </dsp:nvSpPr>
      <dsp:spPr>
        <a:xfrm>
          <a:off x="5340223" y="2736292"/>
          <a:ext cx="1392069" cy="883964"/>
        </a:xfrm>
        <a:prstGeom prst="roundRect">
          <a:avLst>
            <a:gd name="adj" fmla="val 10000"/>
          </a:avLst>
        </a:prstGeom>
        <a:solidFill>
          <a:schemeClr val="lt1"/>
        </a:solidFill>
        <a:ln w="15875" cap="rnd" cmpd="sng" algn="ctr">
          <a:solidFill>
            <a:schemeClr val="dk1"/>
          </a:solidFill>
          <a:prstDash val="solid"/>
        </a:ln>
        <a:effectLst/>
        <a:scene3d>
          <a:camera prst="orthographicFront"/>
          <a:lightRig rig="chilly" dir="t"/>
        </a:scene3d>
        <a:sp3d z="12700" extrusionH="1700"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/>
            <a:t>Filter component</a:t>
          </a:r>
          <a:endParaRPr lang="en-US" sz="1600" b="1" kern="1200" dirty="0"/>
        </a:p>
      </dsp:txBody>
      <dsp:txXfrm>
        <a:off x="5366113" y="2762182"/>
        <a:ext cx="1340289" cy="832184"/>
      </dsp:txXfrm>
    </dsp:sp>
    <dsp:sp modelId="{3B5692BF-28B3-4E86-8377-5DB4016BAFEE}">
      <dsp:nvSpPr>
        <dsp:cNvPr id="0" name=""/>
        <dsp:cNvSpPr/>
      </dsp:nvSpPr>
      <dsp:spPr>
        <a:xfrm>
          <a:off x="3239027" y="2579928"/>
          <a:ext cx="1392069" cy="88396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6557976-A8C1-4296-9490-A1448FCE44A2}">
      <dsp:nvSpPr>
        <dsp:cNvPr id="0" name=""/>
        <dsp:cNvSpPr/>
      </dsp:nvSpPr>
      <dsp:spPr>
        <a:xfrm>
          <a:off x="3393702" y="2726869"/>
          <a:ext cx="1392069" cy="883964"/>
        </a:xfrm>
        <a:prstGeom prst="roundRect">
          <a:avLst>
            <a:gd name="adj" fmla="val 10000"/>
          </a:avLst>
        </a:prstGeom>
        <a:solidFill>
          <a:schemeClr val="lt1"/>
        </a:solidFill>
        <a:ln w="15875" cap="rnd" cmpd="sng" algn="ctr">
          <a:solidFill>
            <a:schemeClr val="dk1"/>
          </a:solidFill>
          <a:prstDash val="solid"/>
        </a:ln>
        <a:effectLst/>
        <a:scene3d>
          <a:camera prst="orthographicFront"/>
          <a:lightRig rig="chilly" dir="t"/>
        </a:scene3d>
        <a:sp3d z="12700" extrusionH="1700"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  </a:t>
          </a:r>
          <a:r>
            <a:rPr lang="en-US" sz="1600" b="1" kern="1200" dirty="0" smtClean="0"/>
            <a:t>baker-list</a:t>
          </a:r>
          <a:endParaRPr lang="en-US" sz="1600" b="1" kern="1200" dirty="0"/>
        </a:p>
      </dsp:txBody>
      <dsp:txXfrm>
        <a:off x="3419592" y="2752759"/>
        <a:ext cx="1340289" cy="832184"/>
      </dsp:txXfrm>
    </dsp:sp>
    <dsp:sp modelId="{3745AEA0-8601-42D6-86D4-B86E616304DA}">
      <dsp:nvSpPr>
        <dsp:cNvPr id="0" name=""/>
        <dsp:cNvSpPr/>
      </dsp:nvSpPr>
      <dsp:spPr>
        <a:xfrm>
          <a:off x="3333298" y="3849898"/>
          <a:ext cx="1392069" cy="88396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9A09A80-8978-4CA3-9268-8595AEB3CA89}">
      <dsp:nvSpPr>
        <dsp:cNvPr id="0" name=""/>
        <dsp:cNvSpPr/>
      </dsp:nvSpPr>
      <dsp:spPr>
        <a:xfrm>
          <a:off x="3487973" y="3996838"/>
          <a:ext cx="1392069" cy="883964"/>
        </a:xfrm>
        <a:prstGeom prst="roundRect">
          <a:avLst>
            <a:gd name="adj" fmla="val 10000"/>
          </a:avLst>
        </a:prstGeom>
        <a:solidFill>
          <a:schemeClr val="lt1"/>
        </a:solidFill>
        <a:ln w="15875" cap="rnd" cmpd="sng" algn="ctr">
          <a:solidFill>
            <a:schemeClr val="dk1"/>
          </a:solidFill>
          <a:prstDash val="solid"/>
        </a:ln>
        <a:effectLst/>
        <a:scene3d>
          <a:camera prst="orthographicFront"/>
          <a:lightRig rig="chilly" dir="t"/>
        </a:scene3d>
        <a:sp3d z="12700" extrusionH="1700"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/>
            <a:t>Baker-card</a:t>
          </a:r>
          <a:endParaRPr lang="en-US" sz="1600" b="1" kern="1200" dirty="0"/>
        </a:p>
      </dsp:txBody>
      <dsp:txXfrm>
        <a:off x="3513863" y="4022728"/>
        <a:ext cx="1340289" cy="832184"/>
      </dsp:txXfrm>
    </dsp:sp>
    <dsp:sp modelId="{6418C3AD-5B7B-478E-BD00-5E1B12133369}">
      <dsp:nvSpPr>
        <dsp:cNvPr id="0" name=""/>
        <dsp:cNvSpPr/>
      </dsp:nvSpPr>
      <dsp:spPr>
        <a:xfrm>
          <a:off x="2808906" y="1300526"/>
          <a:ext cx="1392069" cy="88396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0FBC34-161A-4B89-9D8D-CC05D46B4A73}">
      <dsp:nvSpPr>
        <dsp:cNvPr id="0" name=""/>
        <dsp:cNvSpPr/>
      </dsp:nvSpPr>
      <dsp:spPr>
        <a:xfrm>
          <a:off x="2963580" y="1447467"/>
          <a:ext cx="1392069" cy="883964"/>
        </a:xfrm>
        <a:prstGeom prst="roundRect">
          <a:avLst>
            <a:gd name="adj" fmla="val 10000"/>
          </a:avLst>
        </a:prstGeom>
        <a:solidFill>
          <a:schemeClr val="lt1"/>
        </a:solidFill>
        <a:ln w="15875" cap="rnd" cmpd="sng" algn="ctr">
          <a:solidFill>
            <a:schemeClr val="dk1"/>
          </a:solidFill>
          <a:prstDash val="solid"/>
        </a:ln>
        <a:effectLst/>
        <a:scene3d>
          <a:camera prst="orthographicFront"/>
          <a:lightRig rig="chilly" dir="t"/>
        </a:scene3d>
        <a:sp3d z="12700" extrusionH="1700"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800" b="1" kern="1200" dirty="0" smtClean="0"/>
            <a:t>footer</a:t>
          </a:r>
          <a:endParaRPr lang="en-IN" sz="1800" b="1" kern="1200" dirty="0"/>
        </a:p>
      </dsp:txBody>
      <dsp:txXfrm>
        <a:off x="2989470" y="1473357"/>
        <a:ext cx="1340289" cy="832184"/>
      </dsp:txXfrm>
    </dsp:sp>
    <dsp:sp modelId="{7CE2BEC8-1D49-4E02-90D7-80DB59EA95C9}">
      <dsp:nvSpPr>
        <dsp:cNvPr id="0" name=""/>
        <dsp:cNvSpPr/>
      </dsp:nvSpPr>
      <dsp:spPr>
        <a:xfrm>
          <a:off x="647463" y="1291103"/>
          <a:ext cx="1804957" cy="88396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3282FB4-5D15-4A01-A54B-8BD13C4A4872}">
      <dsp:nvSpPr>
        <dsp:cNvPr id="0" name=""/>
        <dsp:cNvSpPr/>
      </dsp:nvSpPr>
      <dsp:spPr>
        <a:xfrm>
          <a:off x="802138" y="1438044"/>
          <a:ext cx="1804957" cy="883964"/>
        </a:xfrm>
        <a:prstGeom prst="roundRect">
          <a:avLst>
            <a:gd name="adj" fmla="val 10000"/>
          </a:avLst>
        </a:prstGeom>
        <a:solidFill>
          <a:schemeClr val="lt1"/>
        </a:solidFill>
        <a:ln w="15875" cap="rnd" cmpd="sng" algn="ctr">
          <a:solidFill>
            <a:schemeClr val="dk1"/>
          </a:solidFill>
          <a:prstDash val="solid"/>
        </a:ln>
        <a:effectLst/>
        <a:scene3d>
          <a:camera prst="orthographicFront"/>
          <a:lightRig rig="chilly" dir="t"/>
        </a:scene3d>
        <a:sp3d z="12700" extrusionH="1700"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/>
            <a:t>header</a:t>
          </a:r>
          <a:endParaRPr lang="en-US" sz="1600" b="1" kern="1200" dirty="0"/>
        </a:p>
      </dsp:txBody>
      <dsp:txXfrm>
        <a:off x="828028" y="1463934"/>
        <a:ext cx="1753177" cy="83218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gif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10/11/2023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592924" y="3044858"/>
            <a:ext cx="8911687" cy="1960774"/>
          </a:xfrm>
        </p:spPr>
        <p:txBody>
          <a:bodyPr/>
          <a:lstStyle/>
          <a:p>
            <a:r>
              <a:rPr lang="en-US" dirty="0" smtClean="0"/>
              <a:t>Frontend project-  </a:t>
            </a:r>
            <a:r>
              <a:rPr lang="en-US" b="1" dirty="0" smtClean="0">
                <a:solidFill>
                  <a:schemeClr val="accent2">
                    <a:lumMod val="50000"/>
                  </a:schemeClr>
                </a:solidFill>
              </a:rPr>
              <a:t>Bake my Cake</a:t>
            </a:r>
            <a:endParaRPr lang="en-IN" b="1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654699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The login-view and bake request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29179" y="1715679"/>
            <a:ext cx="10175433" cy="5024486"/>
          </a:xfrm>
        </p:spPr>
        <p:txBody>
          <a:bodyPr/>
          <a:lstStyle/>
          <a:p>
            <a:r>
              <a:rPr lang="en-IN" b="1" dirty="0" smtClean="0"/>
              <a:t>Login –view allow only restricted access to bake request page</a:t>
            </a:r>
          </a:p>
          <a:p>
            <a:r>
              <a:rPr lang="en-US" b="1" dirty="0" smtClean="0"/>
              <a:t>The bake request </a:t>
            </a:r>
            <a:r>
              <a:rPr lang="en-US" b="1" dirty="0"/>
              <a:t>view will display all the cake order requests received in tabular format.</a:t>
            </a:r>
          </a:p>
          <a:p>
            <a:endParaRPr lang="en-IN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44" t="384" r="22773" b="25742"/>
          <a:stretch/>
        </p:blipFill>
        <p:spPr>
          <a:xfrm>
            <a:off x="1555422" y="3278958"/>
            <a:ext cx="4524866" cy="331509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3667" y="3278957"/>
            <a:ext cx="4666267" cy="3315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49009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Page not found</a:t>
            </a:r>
            <a:endParaRPr lang="en-IN" b="1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 smtClean="0"/>
              <a:t>It appears when user enter incorrect address or id </a:t>
            </a:r>
            <a:endParaRPr lang="en-IN" b="1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9212" y="2641959"/>
            <a:ext cx="7349796" cy="3749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51757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13816" y="624110"/>
            <a:ext cx="8911687" cy="1280890"/>
          </a:xfrm>
        </p:spPr>
        <p:txBody>
          <a:bodyPr/>
          <a:lstStyle/>
          <a:p>
            <a:r>
              <a:rPr lang="en-US" b="1" dirty="0" smtClean="0"/>
              <a:t>Future enhancement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1905000"/>
            <a:ext cx="8915400" cy="4006222"/>
          </a:xfrm>
        </p:spPr>
        <p:txBody>
          <a:bodyPr/>
          <a:lstStyle/>
          <a:p>
            <a:pPr>
              <a:buFont typeface="Wingdings 3" charset="2"/>
              <a:buAutoNum type="arabicParenR"/>
            </a:pPr>
            <a:r>
              <a:rPr lang="en-US" b="1" dirty="0">
                <a:solidFill>
                  <a:schemeClr val="accent3"/>
                </a:solidFill>
              </a:rPr>
              <a:t>Enhanced user experience</a:t>
            </a:r>
            <a:r>
              <a:rPr lang="en-US" b="1" dirty="0"/>
              <a:t>: This could involve adding new features, improving the design, or making the website or application more responsive.</a:t>
            </a:r>
          </a:p>
          <a:p>
            <a:pPr>
              <a:buAutoNum type="arabicParenR"/>
            </a:pPr>
            <a:endParaRPr lang="en-US" b="1" dirty="0" smtClean="0"/>
          </a:p>
          <a:p>
            <a:pPr>
              <a:buAutoNum type="arabicParenR" startAt="2"/>
            </a:pPr>
            <a:r>
              <a:rPr lang="en-US" b="1" dirty="0" smtClean="0"/>
              <a:t>Like Quantity , size can also be </a:t>
            </a:r>
            <a:r>
              <a:rPr lang="en-US" b="1" dirty="0" smtClean="0"/>
              <a:t>customized</a:t>
            </a:r>
            <a:endParaRPr lang="en-US" b="1" dirty="0" smtClean="0"/>
          </a:p>
          <a:p>
            <a:pPr>
              <a:buAutoNum type="arabicParenR" startAt="2"/>
            </a:pPr>
            <a:r>
              <a:rPr lang="en-US" b="1" dirty="0" smtClean="0"/>
              <a:t>Instead of going to home page after request submission payment gateway  UI can be added </a:t>
            </a:r>
            <a:r>
              <a:rPr lang="en-US" b="1" dirty="0" smtClean="0"/>
              <a:t>.</a:t>
            </a:r>
          </a:p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7919662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idx="4294967295"/>
          </p:nvPr>
        </p:nvSpPr>
        <p:spPr>
          <a:xfrm>
            <a:off x="3276600" y="2058988"/>
            <a:ext cx="6904348" cy="1468437"/>
          </a:xfrm>
        </p:spPr>
        <p:txBody>
          <a:bodyPr>
            <a:noAutofit/>
          </a:bodyPr>
          <a:lstStyle/>
          <a:p>
            <a:r>
              <a:rPr lang="en-US" sz="9600" dirty="0" smtClean="0"/>
              <a:t>Thank You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277583415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92751" y="520415"/>
            <a:ext cx="8729221" cy="5380764"/>
          </a:xfrm>
        </p:spPr>
        <p:txBody>
          <a:bodyPr>
            <a:normAutofit fontScale="90000"/>
          </a:bodyPr>
          <a:lstStyle/>
          <a:p>
            <a:r>
              <a:rPr lang="en-US" sz="4000" dirty="0" smtClean="0"/>
              <a:t>Introduction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> </a:t>
            </a:r>
            <a:r>
              <a:rPr lang="en-US" sz="1400" dirty="0" smtClean="0"/>
              <a:t/>
            </a:r>
            <a:br>
              <a:rPr lang="en-US" sz="1400" dirty="0" smtClean="0"/>
            </a:br>
            <a:r>
              <a:rPr lang="en-US" sz="1400" dirty="0" smtClean="0"/>
              <a:t/>
            </a:r>
            <a:br>
              <a:rPr lang="en-US" sz="1400" dirty="0" smtClean="0"/>
            </a:b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/>
            </a:r>
            <a:br>
              <a:rPr lang="en-US" sz="1400" dirty="0" smtClean="0"/>
            </a:b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/>
            </a:r>
            <a:br>
              <a:rPr lang="en-US" sz="1400" dirty="0" smtClean="0"/>
            </a:b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/>
            </a:r>
            <a:br>
              <a:rPr lang="en-US" sz="1400" dirty="0" smtClean="0"/>
            </a:b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/>
            </a:r>
            <a:br>
              <a:rPr lang="en-US" sz="1400" dirty="0" smtClean="0"/>
            </a:b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/>
            </a:r>
            <a:br>
              <a:rPr lang="en-US" sz="1400" dirty="0" smtClean="0"/>
            </a:br>
            <a:r>
              <a:rPr lang="en-US" sz="2400" b="1" dirty="0" smtClean="0">
                <a:solidFill>
                  <a:schemeClr val="tx1"/>
                </a:solidFill>
              </a:rPr>
              <a:t>NAME</a:t>
            </a:r>
            <a:r>
              <a:rPr lang="en-US" sz="2400" b="1" dirty="0" smtClean="0"/>
              <a:t> : SAUMYA PATEL</a:t>
            </a:r>
            <a:br>
              <a:rPr lang="en-US" sz="2400" b="1" dirty="0" smtClean="0"/>
            </a:br>
            <a:r>
              <a:rPr lang="en-IN" sz="2400" b="1" dirty="0"/>
              <a:t/>
            </a:r>
            <a:br>
              <a:rPr lang="en-IN" sz="2400" b="1" dirty="0"/>
            </a:br>
            <a:r>
              <a:rPr lang="en-IN" sz="2400" b="1" dirty="0" smtClean="0">
                <a:solidFill>
                  <a:schemeClr val="tx1"/>
                </a:solidFill>
              </a:rPr>
              <a:t>QUALIFICATION</a:t>
            </a:r>
            <a:r>
              <a:rPr lang="en-IN" sz="2400" b="1" dirty="0" smtClean="0"/>
              <a:t>: B-TECH in Electrical Engineering</a:t>
            </a:r>
            <a:br>
              <a:rPr lang="en-IN" sz="2400" b="1" dirty="0" smtClean="0"/>
            </a:br>
            <a:r>
              <a:rPr lang="en-IN" sz="2400" b="1" dirty="0"/>
              <a:t/>
            </a:r>
            <a:br>
              <a:rPr lang="en-IN" sz="2400" b="1" dirty="0"/>
            </a:br>
            <a:r>
              <a:rPr lang="en-IN" sz="2400" b="1" dirty="0" smtClean="0">
                <a:solidFill>
                  <a:schemeClr val="tx1"/>
                </a:solidFill>
              </a:rPr>
              <a:t>TECHNOLOGIES  LEARNT </a:t>
            </a:r>
            <a:r>
              <a:rPr lang="en-IN" sz="2400" b="1" dirty="0" smtClean="0"/>
              <a:t>: HTML, CSS, JAVASCRIPT, ANGULAR, JAVA</a:t>
            </a:r>
            <a:endParaRPr lang="en-IN" sz="240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5794" y="1992418"/>
            <a:ext cx="969513" cy="1041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27236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2800" b="1" dirty="0" smtClean="0"/>
              <a:t>Problem</a:t>
            </a:r>
            <a:r>
              <a:rPr lang="en-IN" sz="2800" dirty="0" smtClean="0"/>
              <a:t> </a:t>
            </a:r>
            <a:r>
              <a:rPr lang="en-IN" sz="2800" b="1" dirty="0" smtClean="0"/>
              <a:t>statement</a:t>
            </a:r>
            <a:endParaRPr lang="en-IN" sz="28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0719" y="1022349"/>
            <a:ext cx="5181600" cy="5414963"/>
          </a:xfrm>
        </p:spPr>
        <p:txBody>
          <a:bodyPr/>
          <a:lstStyle/>
          <a:p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Bake My Cake, that allows customers to make an online request for cakes, cookies, or brownies of their </a:t>
            </a:r>
            <a:r>
              <a:rPr lang="en-US" b="1" dirty="0" smtClean="0">
                <a:solidFill>
                  <a:schemeClr val="bg2">
                    <a:lumMod val="25000"/>
                  </a:schemeClr>
                </a:solidFill>
              </a:rPr>
              <a:t>choice</a:t>
            </a:r>
          </a:p>
          <a:p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The app can search and filter the items by the user’s preference for a quick selection. </a:t>
            </a:r>
          </a:p>
          <a:p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The app should seek confirmation from the users before allowing them to navigate away from the order view without submitting the details.​</a:t>
            </a:r>
          </a:p>
          <a:p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The site administrator can view the incoming order requests.​ The app should redirect user to first validate his identity as site administrator before providing access to the order request view.​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519" y="1538091"/>
            <a:ext cx="5240892" cy="4608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13586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1287" y="2514600"/>
            <a:ext cx="8832915" cy="1906571"/>
          </a:xfrm>
        </p:spPr>
        <p:txBody>
          <a:bodyPr/>
          <a:lstStyle/>
          <a:p>
            <a:r>
              <a:rPr lang="en-US" dirty="0" smtClean="0"/>
              <a:t>Technologies used in project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type="subTitle" idx="1"/>
          </p:nvPr>
        </p:nvSpPr>
        <p:spPr>
          <a:xfrm>
            <a:off x="2589213" y="4619134"/>
            <a:ext cx="8915399" cy="1131218"/>
          </a:xfrm>
        </p:spPr>
        <p:txBody>
          <a:bodyPr>
            <a:normAutofit/>
          </a:bodyPr>
          <a:lstStyle/>
          <a:p>
            <a:r>
              <a:rPr lang="en-US" sz="2400" b="1" dirty="0" smtClean="0"/>
              <a:t>HTML,CSS,TYPESCRIPT,JSON-Server </a:t>
            </a:r>
            <a:r>
              <a:rPr lang="en-US" sz="2400" b="1" dirty="0"/>
              <a:t>,</a:t>
            </a:r>
            <a:r>
              <a:rPr lang="en-US" sz="2400" b="1" dirty="0" smtClean="0"/>
              <a:t>Angular </a:t>
            </a:r>
            <a:r>
              <a:rPr lang="en-US" sz="2400" b="1" dirty="0" smtClean="0"/>
              <a:t>framework</a:t>
            </a:r>
            <a:endParaRPr lang="en-IN" sz="2400" b="1" dirty="0"/>
          </a:p>
        </p:txBody>
      </p:sp>
    </p:spTree>
    <p:extLst>
      <p:ext uri="{BB962C8B-B14F-4D97-AF65-F5344CB8AC3E}">
        <p14:creationId xmlns:p14="http://schemas.microsoft.com/office/powerpoint/2010/main" val="133076549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103"/>
          </a:xfrm>
        </p:spPr>
        <p:txBody>
          <a:bodyPr>
            <a:normAutofit/>
          </a:bodyPr>
          <a:lstStyle/>
          <a:p>
            <a:r>
              <a:rPr lang="en-IN" b="1" dirty="0" smtClean="0"/>
              <a:t>Component hierarchy</a:t>
            </a:r>
            <a:r>
              <a:rPr lang="en-IN" dirty="0" smtClean="0"/>
              <a:t/>
            </a:r>
            <a:br>
              <a:rPr lang="en-IN" dirty="0" smtClean="0"/>
            </a:br>
            <a:endParaRPr lang="en-IN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86632999"/>
              </p:ext>
            </p:extLst>
          </p:nvPr>
        </p:nvGraphicFramePr>
        <p:xfrm>
          <a:off x="2589213" y="1725105"/>
          <a:ext cx="8836074" cy="49019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9376001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Routing between component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1470581"/>
            <a:ext cx="8915400" cy="4440641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                                       </a:t>
            </a:r>
            <a:r>
              <a:rPr lang="en-US" b="1" dirty="0" smtClean="0"/>
              <a:t>Baker-manager(home-view)</a:t>
            </a: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6499912" y="2119263"/>
            <a:ext cx="18853" cy="137450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2846590" y="3309098"/>
            <a:ext cx="27767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order-view component</a:t>
            </a:r>
            <a:endParaRPr lang="en-IN" b="1" dirty="0"/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4398253" y="2004358"/>
            <a:ext cx="2002547" cy="13384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5734273" y="3537300"/>
            <a:ext cx="242717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page </a:t>
            </a:r>
            <a:r>
              <a:rPr lang="en-US" b="1" dirty="0" smtClean="0"/>
              <a:t>-not-found (for pages not defined)</a:t>
            </a:r>
            <a:endParaRPr lang="en-US" b="1" dirty="0"/>
          </a:p>
        </p:txBody>
      </p:sp>
      <p:sp>
        <p:nvSpPr>
          <p:cNvPr id="15" name="Rectangle 14"/>
          <p:cNvSpPr/>
          <p:nvPr/>
        </p:nvSpPr>
        <p:spPr>
          <a:xfrm>
            <a:off x="7735302" y="3232494"/>
            <a:ext cx="26372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baker-request(admin)</a:t>
            </a:r>
            <a:endParaRPr lang="en-IN" b="1" dirty="0"/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6484387" y="4610348"/>
            <a:ext cx="1" cy="85652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>
            <a:off x="6842259" y="3690901"/>
            <a:ext cx="2122632" cy="165087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4036084" y="3875058"/>
            <a:ext cx="2090435" cy="147058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4964250" y="5411056"/>
            <a:ext cx="33922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Baker-manager(home-view</a:t>
            </a:r>
            <a:r>
              <a:rPr lang="en-US" dirty="0"/>
              <a:t>)</a:t>
            </a:r>
          </a:p>
        </p:txBody>
      </p:sp>
      <p:cxnSp>
        <p:nvCxnSpPr>
          <p:cNvPr id="24" name="Straight Arrow Connector 23"/>
          <p:cNvCxnSpPr>
            <a:endCxn id="15" idx="0"/>
          </p:cNvCxnSpPr>
          <p:nvPr/>
        </p:nvCxnSpPr>
        <p:spPr>
          <a:xfrm>
            <a:off x="6642754" y="2004358"/>
            <a:ext cx="2411178" cy="122813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681152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Baker manager component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 smtClean="0">
                <a:solidFill>
                  <a:schemeClr val="bg2">
                    <a:lumMod val="10000"/>
                  </a:schemeClr>
                </a:solidFill>
              </a:rPr>
              <a:t>Baker manager component is a landing view</a:t>
            </a:r>
          </a:p>
          <a:p>
            <a:r>
              <a:rPr lang="en-IN" b="1" dirty="0" smtClean="0">
                <a:solidFill>
                  <a:schemeClr val="bg2">
                    <a:lumMod val="10000"/>
                  </a:schemeClr>
                </a:solidFill>
              </a:rPr>
              <a:t>It display all the images </a:t>
            </a:r>
            <a:r>
              <a:rPr lang="en-IN" b="1" dirty="0" smtClean="0">
                <a:solidFill>
                  <a:schemeClr val="bg2">
                    <a:lumMod val="10000"/>
                  </a:schemeClr>
                </a:solidFill>
              </a:rPr>
              <a:t>of </a:t>
            </a:r>
            <a:r>
              <a:rPr lang="en-IN" b="1" dirty="0" smtClean="0">
                <a:solidFill>
                  <a:schemeClr val="bg2">
                    <a:lumMod val="10000"/>
                  </a:schemeClr>
                </a:solidFill>
              </a:rPr>
              <a:t>bakery product </a:t>
            </a:r>
          </a:p>
          <a:p>
            <a:r>
              <a:rPr lang="en-IN" b="1" dirty="0" smtClean="0">
                <a:solidFill>
                  <a:schemeClr val="bg2">
                    <a:lumMod val="10000"/>
                  </a:schemeClr>
                </a:solidFill>
              </a:rPr>
              <a:t>It also provide option to</a:t>
            </a:r>
            <a:r>
              <a:rPr lang="en-IN" b="1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IN" b="1" dirty="0" smtClean="0">
                <a:solidFill>
                  <a:schemeClr val="bg2">
                    <a:lumMod val="10000"/>
                  </a:schemeClr>
                </a:solidFill>
              </a:rPr>
              <a:t>search and filter the </a:t>
            </a:r>
            <a:r>
              <a:rPr lang="en-IN" b="1" dirty="0" smtClean="0">
                <a:solidFill>
                  <a:schemeClr val="bg2">
                    <a:lumMod val="10000"/>
                  </a:schemeClr>
                </a:solidFill>
              </a:rPr>
              <a:t>item on basis of name and categories respectively</a:t>
            </a:r>
          </a:p>
          <a:p>
            <a:r>
              <a:rPr lang="en-IN" b="1" dirty="0" smtClean="0">
                <a:solidFill>
                  <a:schemeClr val="bg2">
                    <a:lumMod val="10000"/>
                  </a:schemeClr>
                </a:solidFill>
              </a:rPr>
              <a:t>On clicking order button it will navigate us to order-view </a:t>
            </a:r>
            <a:endParaRPr lang="en-IN" b="1" dirty="0" smtClean="0">
              <a:solidFill>
                <a:schemeClr val="bg2">
                  <a:lumMod val="10000"/>
                </a:schemeClr>
              </a:solidFill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1888421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5360" y="624111"/>
            <a:ext cx="9794449" cy="5832864"/>
          </a:xfrm>
        </p:spPr>
      </p:pic>
      <p:sp>
        <p:nvSpPr>
          <p:cNvPr id="12" name="Down Arrow 11"/>
          <p:cNvSpPr/>
          <p:nvPr/>
        </p:nvSpPr>
        <p:spPr>
          <a:xfrm>
            <a:off x="2045894" y="1425596"/>
            <a:ext cx="103417" cy="47940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TextBox 12"/>
          <p:cNvSpPr txBox="1"/>
          <p:nvPr/>
        </p:nvSpPr>
        <p:spPr>
          <a:xfrm>
            <a:off x="1885361" y="779265"/>
            <a:ext cx="19087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>
                <a:solidFill>
                  <a:srgbClr val="FF0000"/>
                </a:solidFill>
              </a:rPr>
              <a:t>Filter -component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14" name="Down Arrow 13"/>
          <p:cNvSpPr/>
          <p:nvPr/>
        </p:nvSpPr>
        <p:spPr>
          <a:xfrm>
            <a:off x="8507000" y="1425596"/>
            <a:ext cx="103695" cy="47940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TextBox 14"/>
          <p:cNvSpPr txBox="1"/>
          <p:nvPr/>
        </p:nvSpPr>
        <p:spPr>
          <a:xfrm>
            <a:off x="7833676" y="779264"/>
            <a:ext cx="22247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>
                <a:solidFill>
                  <a:srgbClr val="FF0000"/>
                </a:solidFill>
              </a:rPr>
              <a:t>Search-component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17" name="Down Arrow 16"/>
          <p:cNvSpPr/>
          <p:nvPr/>
        </p:nvSpPr>
        <p:spPr>
          <a:xfrm>
            <a:off x="6740165" y="2658359"/>
            <a:ext cx="45719" cy="29223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TextBox 17"/>
          <p:cNvSpPr txBox="1"/>
          <p:nvPr/>
        </p:nvSpPr>
        <p:spPr>
          <a:xfrm>
            <a:off x="6221135" y="1795942"/>
            <a:ext cx="14517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>
                <a:solidFill>
                  <a:srgbClr val="FF0000"/>
                </a:solidFill>
              </a:rPr>
              <a:t>Card list for display image</a:t>
            </a:r>
            <a:endParaRPr lang="en-IN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638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Order view component</a:t>
            </a:r>
            <a:endParaRPr lang="en-IN" b="1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bg2">
                    <a:lumMod val="25000"/>
                  </a:schemeClr>
                </a:solidFill>
              </a:rPr>
              <a:t>The view should display the details of the item selected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bg2">
                    <a:lumMod val="25000"/>
                  </a:schemeClr>
                </a:solidFill>
              </a:rPr>
              <a:t>This view should also allow user to provide the details required for placing order for the selected item.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bg2">
                    <a:lumMod val="25000"/>
                  </a:schemeClr>
                </a:solidFill>
              </a:rPr>
              <a:t>The app will request confirmation from the user to leave the view, if the user attempts to navigate away from this view without submitting the request.</a:t>
            </a:r>
          </a:p>
          <a:p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2440" y="1232488"/>
            <a:ext cx="5181600" cy="4628561"/>
          </a:xfrm>
        </p:spPr>
      </p:pic>
    </p:spTree>
    <p:extLst>
      <p:ext uri="{BB962C8B-B14F-4D97-AF65-F5344CB8AC3E}">
        <p14:creationId xmlns:p14="http://schemas.microsoft.com/office/powerpoint/2010/main" val="204580315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1172</TotalTime>
  <Words>203</Words>
  <Application>Microsoft Office PowerPoint</Application>
  <PresentationFormat>Widescreen</PresentationFormat>
  <Paragraphs>47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Century Gothic</vt:lpstr>
      <vt:lpstr>Wingdings 3</vt:lpstr>
      <vt:lpstr>Wisp</vt:lpstr>
      <vt:lpstr>Frontend project-  Bake my Cake</vt:lpstr>
      <vt:lpstr>Introduction              NAME : SAUMYA PATEL  QUALIFICATION: B-TECH in Electrical Engineering  TECHNOLOGIES  LEARNT : HTML, CSS, JAVASCRIPT, ANGULAR, JAVA</vt:lpstr>
      <vt:lpstr>Problem statement</vt:lpstr>
      <vt:lpstr>Technologies used in project</vt:lpstr>
      <vt:lpstr>Component hierarchy </vt:lpstr>
      <vt:lpstr>Routing between component</vt:lpstr>
      <vt:lpstr>Baker manager component</vt:lpstr>
      <vt:lpstr>PowerPoint Presentation</vt:lpstr>
      <vt:lpstr>Order view component</vt:lpstr>
      <vt:lpstr>The login-view and bake request</vt:lpstr>
      <vt:lpstr>Page not found</vt:lpstr>
      <vt:lpstr>Future enhancement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Frontend project-  Bake my Cake</dc:title>
  <dc:creator>admin</dc:creator>
  <cp:lastModifiedBy>admin</cp:lastModifiedBy>
  <cp:revision>38</cp:revision>
  <dcterms:created xsi:type="dcterms:W3CDTF">2023-10-09T07:06:57Z</dcterms:created>
  <dcterms:modified xsi:type="dcterms:W3CDTF">2023-10-11T07:59:03Z</dcterms:modified>
</cp:coreProperties>
</file>

<file path=docProps/thumbnail.jpeg>
</file>